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wdp" ContentType="image/vnd.ms-photo"/>
  <Default Extension="wav" ContentType="audio/wav"/>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8" r:id="rId1"/>
  </p:sldMasterIdLst>
  <p:notesMasterIdLst>
    <p:notesMasterId r:id="rId101"/>
  </p:notesMasterIdLst>
  <p:handoutMasterIdLst>
    <p:handoutMasterId r:id="rId102"/>
  </p:handoutMasterIdLst>
  <p:sldIdLst>
    <p:sldId id="307" r:id="rId2"/>
    <p:sldId id="506" r:id="rId3"/>
    <p:sldId id="507" r:id="rId4"/>
    <p:sldId id="508" r:id="rId5"/>
    <p:sldId id="510" r:id="rId6"/>
    <p:sldId id="511" r:id="rId7"/>
    <p:sldId id="509" r:id="rId8"/>
    <p:sldId id="483" r:id="rId9"/>
    <p:sldId id="384" r:id="rId10"/>
    <p:sldId id="385" r:id="rId11"/>
    <p:sldId id="451" r:id="rId12"/>
    <p:sldId id="518" r:id="rId13"/>
    <p:sldId id="453" r:id="rId14"/>
    <p:sldId id="454" r:id="rId15"/>
    <p:sldId id="485" r:id="rId16"/>
    <p:sldId id="455" r:id="rId17"/>
    <p:sldId id="456" r:id="rId18"/>
    <p:sldId id="457" r:id="rId19"/>
    <p:sldId id="458" r:id="rId20"/>
    <p:sldId id="486" r:id="rId21"/>
    <p:sldId id="459" r:id="rId22"/>
    <p:sldId id="460" r:id="rId23"/>
    <p:sldId id="461" r:id="rId24"/>
    <p:sldId id="462" r:id="rId25"/>
    <p:sldId id="463" r:id="rId26"/>
    <p:sldId id="401" r:id="rId27"/>
    <p:sldId id="519" r:id="rId28"/>
    <p:sldId id="520" r:id="rId29"/>
    <p:sldId id="387" r:id="rId30"/>
    <p:sldId id="388" r:id="rId31"/>
    <p:sldId id="465" r:id="rId32"/>
    <p:sldId id="466" r:id="rId33"/>
    <p:sldId id="406" r:id="rId34"/>
    <p:sldId id="407" r:id="rId35"/>
    <p:sldId id="408" r:id="rId36"/>
    <p:sldId id="521" r:id="rId37"/>
    <p:sldId id="468" r:id="rId38"/>
    <p:sldId id="470" r:id="rId39"/>
    <p:sldId id="471" r:id="rId40"/>
    <p:sldId id="472" r:id="rId41"/>
    <p:sldId id="473" r:id="rId42"/>
    <p:sldId id="475" r:id="rId43"/>
    <p:sldId id="476" r:id="rId44"/>
    <p:sldId id="477" r:id="rId45"/>
    <p:sldId id="478" r:id="rId46"/>
    <p:sldId id="469" r:id="rId47"/>
    <p:sldId id="498" r:id="rId48"/>
    <p:sldId id="499" r:id="rId49"/>
    <p:sldId id="480" r:id="rId50"/>
    <p:sldId id="500" r:id="rId51"/>
    <p:sldId id="501" r:id="rId52"/>
    <p:sldId id="422" r:id="rId53"/>
    <p:sldId id="423" r:id="rId54"/>
    <p:sldId id="424" r:id="rId55"/>
    <p:sldId id="425" r:id="rId56"/>
    <p:sldId id="426" r:id="rId57"/>
    <p:sldId id="427" r:id="rId58"/>
    <p:sldId id="428" r:id="rId59"/>
    <p:sldId id="429" r:id="rId60"/>
    <p:sldId id="430" r:id="rId61"/>
    <p:sldId id="431" r:id="rId62"/>
    <p:sldId id="432" r:id="rId63"/>
    <p:sldId id="433" r:id="rId64"/>
    <p:sldId id="434" r:id="rId65"/>
    <p:sldId id="435" r:id="rId66"/>
    <p:sldId id="436" r:id="rId67"/>
    <p:sldId id="437" r:id="rId68"/>
    <p:sldId id="438" r:id="rId69"/>
    <p:sldId id="439" r:id="rId70"/>
    <p:sldId id="440" r:id="rId71"/>
    <p:sldId id="441" r:id="rId72"/>
    <p:sldId id="442" r:id="rId73"/>
    <p:sldId id="444" r:id="rId74"/>
    <p:sldId id="445" r:id="rId75"/>
    <p:sldId id="443" r:id="rId76"/>
    <p:sldId id="447" r:id="rId77"/>
    <p:sldId id="448" r:id="rId78"/>
    <p:sldId id="481" r:id="rId79"/>
    <p:sldId id="482" r:id="rId80"/>
    <p:sldId id="512" r:id="rId81"/>
    <p:sldId id="513" r:id="rId82"/>
    <p:sldId id="514" r:id="rId83"/>
    <p:sldId id="450" r:id="rId84"/>
    <p:sldId id="497" r:id="rId85"/>
    <p:sldId id="489" r:id="rId86"/>
    <p:sldId id="490" r:id="rId87"/>
    <p:sldId id="491" r:id="rId88"/>
    <p:sldId id="505" r:id="rId89"/>
    <p:sldId id="493" r:id="rId90"/>
    <p:sldId id="494" r:id="rId91"/>
    <p:sldId id="495" r:id="rId92"/>
    <p:sldId id="496" r:id="rId93"/>
    <p:sldId id="502" r:id="rId94"/>
    <p:sldId id="503" r:id="rId95"/>
    <p:sldId id="504" r:id="rId96"/>
    <p:sldId id="383" r:id="rId97"/>
    <p:sldId id="515" r:id="rId98"/>
    <p:sldId id="516" r:id="rId99"/>
    <p:sldId id="517" r:id="rId100"/>
  </p:sldIdLst>
  <p:sldSz cx="9144000" cy="6858000" type="screen4x3"/>
  <p:notesSz cx="6881813"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71">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0000"/>
    <a:srgbClr val="000066"/>
    <a:srgbClr val="003366"/>
    <a:srgbClr val="003399"/>
    <a:srgbClr val="0000CC"/>
    <a:srgbClr val="6666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18" autoAdjust="0"/>
    <p:restoredTop sz="86337" autoAdjust="0"/>
  </p:normalViewPr>
  <p:slideViewPr>
    <p:cSldViewPr snapToGrid="0">
      <p:cViewPr varScale="1">
        <p:scale>
          <a:sx n="102" d="100"/>
          <a:sy n="102" d="100"/>
        </p:scale>
        <p:origin x="1216" y="184"/>
      </p:cViewPr>
      <p:guideLst>
        <p:guide orient="horz" pos="217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3" d="100"/>
          <a:sy n="103" d="100"/>
        </p:scale>
        <p:origin x="-2400"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notesMaster" Target="notesMasters/notesMaster1.xml"/><Relationship Id="rId102" Type="http://schemas.openxmlformats.org/officeDocument/2006/relationships/handoutMaster" Target="handoutMasters/handoutMaster1.xml"/><Relationship Id="rId103" Type="http://schemas.openxmlformats.org/officeDocument/2006/relationships/presProps" Target="presProps.xml"/><Relationship Id="rId104" Type="http://schemas.openxmlformats.org/officeDocument/2006/relationships/viewProps" Target="viewProps.xml"/><Relationship Id="rId105" Type="http://schemas.openxmlformats.org/officeDocument/2006/relationships/theme" Target="theme/theme1.xml"/><Relationship Id="rId10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82119" cy="464820"/>
          </a:xfrm>
          <a:prstGeom prst="rect">
            <a:avLst/>
          </a:prstGeom>
          <a:noFill/>
          <a:ln w="12700">
            <a:noFill/>
            <a:miter lim="800000"/>
            <a:headEnd type="none" w="sm" len="sm"/>
            <a:tailEnd type="none" w="sm" len="sm"/>
          </a:ln>
          <a:effectLst/>
        </p:spPr>
        <p:txBody>
          <a:bodyPr vert="horz" wrap="square" lIns="92446" tIns="46223" rIns="92446" bIns="46223" numCol="1" anchor="t" anchorCtr="0" compatLnSpc="1">
            <a:prstTxWarp prst="textNoShape">
              <a:avLst/>
            </a:prstTxWarp>
          </a:bodyPr>
          <a:lstStyle>
            <a:lvl1pPr>
              <a:defRPr sz="1200"/>
            </a:lvl1pPr>
          </a:lstStyle>
          <a:p>
            <a:endParaRPr lang="en-US" dirty="0"/>
          </a:p>
        </p:txBody>
      </p:sp>
      <p:sp>
        <p:nvSpPr>
          <p:cNvPr id="56323" name="Rectangle 3"/>
          <p:cNvSpPr>
            <a:spLocks noGrp="1" noChangeArrowheads="1"/>
          </p:cNvSpPr>
          <p:nvPr>
            <p:ph type="dt" sz="quarter" idx="1"/>
          </p:nvPr>
        </p:nvSpPr>
        <p:spPr bwMode="auto">
          <a:xfrm>
            <a:off x="3899694" y="0"/>
            <a:ext cx="2982119" cy="464820"/>
          </a:xfrm>
          <a:prstGeom prst="rect">
            <a:avLst/>
          </a:prstGeom>
          <a:noFill/>
          <a:ln w="12700">
            <a:noFill/>
            <a:miter lim="800000"/>
            <a:headEnd type="none" w="sm" len="sm"/>
            <a:tailEnd type="none" w="sm" len="sm"/>
          </a:ln>
          <a:effectLst/>
        </p:spPr>
        <p:txBody>
          <a:bodyPr vert="horz" wrap="square" lIns="92446" tIns="46223" rIns="92446" bIns="46223" numCol="1" anchor="t" anchorCtr="0" compatLnSpc="1">
            <a:prstTxWarp prst="textNoShape">
              <a:avLst/>
            </a:prstTxWarp>
          </a:bodyPr>
          <a:lstStyle>
            <a:lvl1pPr algn="r">
              <a:defRPr sz="1200"/>
            </a:lvl1pPr>
          </a:lstStyle>
          <a:p>
            <a:endParaRPr lang="en-US" dirty="0"/>
          </a:p>
        </p:txBody>
      </p:sp>
      <p:sp>
        <p:nvSpPr>
          <p:cNvPr id="56324" name="Rectangle 4"/>
          <p:cNvSpPr>
            <a:spLocks noGrp="1" noChangeArrowheads="1"/>
          </p:cNvSpPr>
          <p:nvPr>
            <p:ph type="ftr" sz="quarter" idx="2"/>
          </p:nvPr>
        </p:nvSpPr>
        <p:spPr bwMode="auto">
          <a:xfrm>
            <a:off x="0" y="8831580"/>
            <a:ext cx="2982119" cy="464820"/>
          </a:xfrm>
          <a:prstGeom prst="rect">
            <a:avLst/>
          </a:prstGeom>
          <a:noFill/>
          <a:ln w="12700">
            <a:noFill/>
            <a:miter lim="800000"/>
            <a:headEnd type="none" w="sm" len="sm"/>
            <a:tailEnd type="none" w="sm" len="sm"/>
          </a:ln>
          <a:effectLst/>
        </p:spPr>
        <p:txBody>
          <a:bodyPr vert="horz" wrap="square" lIns="92446" tIns="46223" rIns="92446" bIns="46223" numCol="1" anchor="b" anchorCtr="0" compatLnSpc="1">
            <a:prstTxWarp prst="textNoShape">
              <a:avLst/>
            </a:prstTxWarp>
          </a:bodyPr>
          <a:lstStyle>
            <a:lvl1pPr>
              <a:defRPr sz="1200"/>
            </a:lvl1pPr>
          </a:lstStyle>
          <a:p>
            <a:endParaRPr lang="en-US" dirty="0"/>
          </a:p>
        </p:txBody>
      </p:sp>
      <p:sp>
        <p:nvSpPr>
          <p:cNvPr id="56325" name="Rectangle 5"/>
          <p:cNvSpPr>
            <a:spLocks noGrp="1" noChangeArrowheads="1"/>
          </p:cNvSpPr>
          <p:nvPr>
            <p:ph type="sldNum" sz="quarter" idx="3"/>
          </p:nvPr>
        </p:nvSpPr>
        <p:spPr bwMode="auto">
          <a:xfrm>
            <a:off x="3899694" y="8831580"/>
            <a:ext cx="2982119" cy="464820"/>
          </a:xfrm>
          <a:prstGeom prst="rect">
            <a:avLst/>
          </a:prstGeom>
          <a:noFill/>
          <a:ln w="12700">
            <a:noFill/>
            <a:miter lim="800000"/>
            <a:headEnd type="none" w="sm" len="sm"/>
            <a:tailEnd type="none" w="sm" len="sm"/>
          </a:ln>
          <a:effectLst/>
        </p:spPr>
        <p:txBody>
          <a:bodyPr vert="horz" wrap="square" lIns="92446" tIns="46223" rIns="92446" bIns="46223" numCol="1" anchor="b" anchorCtr="0" compatLnSpc="1">
            <a:prstTxWarp prst="textNoShape">
              <a:avLst/>
            </a:prstTxWarp>
          </a:bodyPr>
          <a:lstStyle>
            <a:lvl1pPr algn="r">
              <a:defRPr sz="1200"/>
            </a:lvl1pPr>
          </a:lstStyle>
          <a:p>
            <a:fld id="{42A53B65-ADEF-4ECF-82CD-C35F807C13FC}" type="slidenum">
              <a:rPr lang="en-US"/>
              <a:pPr/>
              <a:t>‹#›</a:t>
            </a:fld>
            <a:endParaRPr lang="en-US" dirty="0"/>
          </a:p>
        </p:txBody>
      </p:sp>
    </p:spTree>
    <p:extLst>
      <p:ext uri="{BB962C8B-B14F-4D97-AF65-F5344CB8AC3E}">
        <p14:creationId xmlns:p14="http://schemas.microsoft.com/office/powerpoint/2010/main" val="1540650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82119" cy="464820"/>
          </a:xfrm>
          <a:prstGeom prst="rect">
            <a:avLst/>
          </a:prstGeom>
          <a:noFill/>
          <a:ln w="12700">
            <a:noFill/>
            <a:miter lim="800000"/>
            <a:headEnd type="none" w="sm" len="sm"/>
            <a:tailEnd type="none" w="sm" len="sm"/>
          </a:ln>
          <a:effectLst/>
        </p:spPr>
        <p:txBody>
          <a:bodyPr vert="horz" wrap="square" lIns="92446" tIns="46223" rIns="92446" bIns="46223" numCol="1" anchor="t" anchorCtr="0" compatLnSpc="1">
            <a:prstTxWarp prst="textNoShape">
              <a:avLst/>
            </a:prstTxWarp>
          </a:bodyPr>
          <a:lstStyle>
            <a:lvl1pPr>
              <a:defRPr sz="1200"/>
            </a:lvl1pPr>
          </a:lstStyle>
          <a:p>
            <a:endParaRPr lang="en-US" dirty="0"/>
          </a:p>
        </p:txBody>
      </p:sp>
      <p:sp>
        <p:nvSpPr>
          <p:cNvPr id="58371" name="Rectangle 3"/>
          <p:cNvSpPr>
            <a:spLocks noGrp="1" noChangeArrowheads="1"/>
          </p:cNvSpPr>
          <p:nvPr>
            <p:ph type="dt" idx="1"/>
          </p:nvPr>
        </p:nvSpPr>
        <p:spPr bwMode="auto">
          <a:xfrm>
            <a:off x="3899694" y="0"/>
            <a:ext cx="2982119" cy="464820"/>
          </a:xfrm>
          <a:prstGeom prst="rect">
            <a:avLst/>
          </a:prstGeom>
          <a:noFill/>
          <a:ln w="12700">
            <a:noFill/>
            <a:miter lim="800000"/>
            <a:headEnd type="none" w="sm" len="sm"/>
            <a:tailEnd type="none" w="sm" len="sm"/>
          </a:ln>
          <a:effectLst/>
        </p:spPr>
        <p:txBody>
          <a:bodyPr vert="horz" wrap="square" lIns="92446" tIns="46223" rIns="92446" bIns="46223" numCol="1" anchor="t" anchorCtr="0" compatLnSpc="1">
            <a:prstTxWarp prst="textNoShape">
              <a:avLst/>
            </a:prstTxWarp>
          </a:bodyPr>
          <a:lstStyle>
            <a:lvl1pPr algn="r">
              <a:defRPr sz="1200"/>
            </a:lvl1pPr>
          </a:lstStyle>
          <a:p>
            <a:endParaRPr lang="en-US" dirty="0"/>
          </a:p>
        </p:txBody>
      </p:sp>
      <p:sp>
        <p:nvSpPr>
          <p:cNvPr id="58372"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p:spPr>
      </p:sp>
      <p:sp>
        <p:nvSpPr>
          <p:cNvPr id="58373" name="Rectangle 5"/>
          <p:cNvSpPr>
            <a:spLocks noGrp="1" noChangeArrowheads="1"/>
          </p:cNvSpPr>
          <p:nvPr>
            <p:ph type="body" sz="quarter" idx="3"/>
          </p:nvPr>
        </p:nvSpPr>
        <p:spPr bwMode="auto">
          <a:xfrm>
            <a:off x="917575" y="4415790"/>
            <a:ext cx="5046663" cy="4183380"/>
          </a:xfrm>
          <a:prstGeom prst="rect">
            <a:avLst/>
          </a:prstGeom>
          <a:noFill/>
          <a:ln w="12700">
            <a:noFill/>
            <a:miter lim="800000"/>
            <a:headEnd type="none" w="sm" len="sm"/>
            <a:tailEnd type="none" w="sm" len="sm"/>
          </a:ln>
          <a:effectLst/>
        </p:spPr>
        <p:txBody>
          <a:bodyPr vert="horz" wrap="square" lIns="92446" tIns="46223" rIns="92446" bIns="462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374" name="Rectangle 6"/>
          <p:cNvSpPr>
            <a:spLocks noGrp="1" noChangeArrowheads="1"/>
          </p:cNvSpPr>
          <p:nvPr>
            <p:ph type="ftr" sz="quarter" idx="4"/>
          </p:nvPr>
        </p:nvSpPr>
        <p:spPr bwMode="auto">
          <a:xfrm>
            <a:off x="0" y="8831580"/>
            <a:ext cx="2982119" cy="464820"/>
          </a:xfrm>
          <a:prstGeom prst="rect">
            <a:avLst/>
          </a:prstGeom>
          <a:noFill/>
          <a:ln w="12700">
            <a:noFill/>
            <a:miter lim="800000"/>
            <a:headEnd type="none" w="sm" len="sm"/>
            <a:tailEnd type="none" w="sm" len="sm"/>
          </a:ln>
          <a:effectLst/>
        </p:spPr>
        <p:txBody>
          <a:bodyPr vert="horz" wrap="square" lIns="92446" tIns="46223" rIns="92446" bIns="46223" numCol="1" anchor="b" anchorCtr="0" compatLnSpc="1">
            <a:prstTxWarp prst="textNoShape">
              <a:avLst/>
            </a:prstTxWarp>
          </a:bodyPr>
          <a:lstStyle>
            <a:lvl1pPr>
              <a:defRPr sz="1200"/>
            </a:lvl1pPr>
          </a:lstStyle>
          <a:p>
            <a:endParaRPr lang="en-US" dirty="0"/>
          </a:p>
        </p:txBody>
      </p:sp>
      <p:sp>
        <p:nvSpPr>
          <p:cNvPr id="58375" name="Rectangle 7"/>
          <p:cNvSpPr>
            <a:spLocks noGrp="1" noChangeArrowheads="1"/>
          </p:cNvSpPr>
          <p:nvPr>
            <p:ph type="sldNum" sz="quarter" idx="5"/>
          </p:nvPr>
        </p:nvSpPr>
        <p:spPr bwMode="auto">
          <a:xfrm>
            <a:off x="3899694" y="8831580"/>
            <a:ext cx="2982119" cy="464820"/>
          </a:xfrm>
          <a:prstGeom prst="rect">
            <a:avLst/>
          </a:prstGeom>
          <a:noFill/>
          <a:ln w="12700">
            <a:noFill/>
            <a:miter lim="800000"/>
            <a:headEnd type="none" w="sm" len="sm"/>
            <a:tailEnd type="none" w="sm" len="sm"/>
          </a:ln>
          <a:effectLst/>
        </p:spPr>
        <p:txBody>
          <a:bodyPr vert="horz" wrap="square" lIns="92446" tIns="46223" rIns="92446" bIns="46223" numCol="1" anchor="b" anchorCtr="0" compatLnSpc="1">
            <a:prstTxWarp prst="textNoShape">
              <a:avLst/>
            </a:prstTxWarp>
          </a:bodyPr>
          <a:lstStyle>
            <a:lvl1pPr algn="r">
              <a:defRPr sz="1200"/>
            </a:lvl1pPr>
          </a:lstStyle>
          <a:p>
            <a:fld id="{48528B84-E5F0-4C4D-8E37-5825F42E9F09}" type="slidenum">
              <a:rPr lang="en-US"/>
              <a:pPr/>
              <a:t>‹#›</a:t>
            </a:fld>
            <a:endParaRPr lang="en-US" dirty="0"/>
          </a:p>
        </p:txBody>
      </p:sp>
    </p:spTree>
    <p:extLst>
      <p:ext uri="{BB962C8B-B14F-4D97-AF65-F5344CB8AC3E}">
        <p14:creationId xmlns:p14="http://schemas.microsoft.com/office/powerpoint/2010/main" val="4140898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02DAB0-56FE-4F40-9C38-C4B55221C548}" type="slidenum">
              <a:rPr lang="en-US"/>
              <a:pPr/>
              <a:t>1</a:t>
            </a:fld>
            <a:endParaRPr lang="en-US" dirty="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2175010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6AB209-AD1B-4DE6-96F0-DAE070B2BF18}" type="slidenum">
              <a:rPr lang="en-US"/>
              <a:pPr/>
              <a:t>8</a:t>
            </a:fld>
            <a:endParaRPr lang="en-US" dirty="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146386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528B84-E5F0-4C4D-8E37-5825F42E9F09}" type="slidenum">
              <a:rPr lang="en-US" smtClean="0"/>
              <a:pPr/>
              <a:t>14</a:t>
            </a:fld>
            <a:endParaRPr lang="en-US" dirty="0"/>
          </a:p>
        </p:txBody>
      </p:sp>
    </p:spTree>
    <p:extLst>
      <p:ext uri="{BB962C8B-B14F-4D97-AF65-F5344CB8AC3E}">
        <p14:creationId xmlns:p14="http://schemas.microsoft.com/office/powerpoint/2010/main" val="1508908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A38986-B390-426D-9E57-225814ADC816}" type="slidenum">
              <a:rPr lang="en-US"/>
              <a:pPr/>
              <a:t>31</a:t>
            </a:fld>
            <a:endParaRPr lang="en-US" dirty="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2800306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9F5FA0-49E9-405F-8693-ECF9F3266341}" type="slidenum">
              <a:rPr lang="en-US"/>
              <a:pPr/>
              <a:t>32</a:t>
            </a:fld>
            <a:endParaRPr lang="en-US" dirty="0"/>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3476678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04BB59C-74A3-4F12-AD1C-4AD84E811EB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5FD3567-E449-480F-8C56-7AC768BF1B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004FE34-8775-411A-98E6-76073E8276B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EC38C59-D90A-4440-9382-45DB3B31009A}"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13AFF4C-012E-470B-A7CE-F97426D86EE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8189C9D-81EF-48E2-87BD-12C746E40C6C}"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9765E007-11EE-4AED-8827-413A93E8D36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328A867C-11C8-4F13-9580-396F7348E443}"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C9908E80-8A5A-4DA4-9852-46826682550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F553520-46DA-458D-A9FF-AD167C137F1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877BA3D-3DBD-4C49-A9C6-6062F678F6E7}"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F602862-38CA-4D95-AF87-E696CB643D8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hyperlink" Target="mailto:Christine@WRASA.ca"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mailto:Bill@WRASA.c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 Id="rId3" Type="http://schemas.openxmlformats.org/officeDocument/2006/relationships/audio" Target="../media/audio2.wav"/></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0_VM8z9KZQ8&amp;index=5&amp;list=PLqeVqsXqy39hW9UhrsA3nCm3r55bLLcxk" TargetMode="External"/><Relationship Id="rId3" Type="http://schemas.openxmlformats.org/officeDocument/2006/relationships/image" Target="../media/image1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baQJzcnG3oQ&amp;list=PLJUznzZd1j8Urx4pxOW9gYFCzrWMb0jgx&amp;index=4" TargetMode="External"/><Relationship Id="rId3" Type="http://schemas.openxmlformats.org/officeDocument/2006/relationships/image" Target="../media/image18.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78wXpbCuP2s&amp;index=1&amp;list=PLqeVqsXqy39hW9UhrsA3nCm3r55bLLcxk" TargetMode="External"/><Relationship Id="rId3" Type="http://schemas.openxmlformats.org/officeDocument/2006/relationships/image" Target="../media/image5.tif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6ZXUEfP-Agc&amp;list=PLJUznzZd1j8Urx4pxOW9gYFCzrWMb0jgx&amp;index=5" TargetMode="External"/><Relationship Id="rId3" Type="http://schemas.openxmlformats.org/officeDocument/2006/relationships/image" Target="../media/image25.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PxtMNaK4kME&amp;index=3&amp;list=PLqeVqsXqy39hW9UhrsA3nCm3r55bLLcxk" TargetMode="External"/><Relationship Id="rId3" Type="http://schemas.openxmlformats.org/officeDocument/2006/relationships/image" Target="../media/image27.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4ajQQQnSKQ0&amp;list=PLJUznzZd1j8Urx4pxOW9gYFCzrWMb0jgx&amp;index=6" TargetMode="External"/><Relationship Id="rId3" Type="http://schemas.openxmlformats.org/officeDocument/2006/relationships/image" Target="../media/image28.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74N6n5HwbTo&amp;index=2&amp;list=PLqeVqsXqy39hW9UhrsA3nCm3r55bLLcxk" TargetMode="External"/><Relationship Id="rId3" Type="http://schemas.openxmlformats.org/officeDocument/2006/relationships/image" Target="../media/image30.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BkbvAOwt7oM&amp;index=4&amp;list=PLqeVqsXqy39hW9UhrsA3nCm3r55bLLcxk" TargetMode="External"/><Relationship Id="rId3" Type="http://schemas.openxmlformats.org/officeDocument/2006/relationships/image" Target="../media/image31.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hyperlink" Target="https://www.youtube.com/watch?v=6ZXUEfP-Agc&amp;list=PLJUznzZd1j8Urx4pxOW9gYFCzrWMb0jgx&amp;index=5"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BV2dAE0VXTE&amp;list=PLJUznzZd1j8Urx4pxOW9gYFCzrWMb0jgx&amp;index=2" TargetMode="External"/><Relationship Id="rId3" Type="http://schemas.openxmlformats.org/officeDocument/2006/relationships/image" Target="../media/image34.jpeg"/></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hyperlink" Target="https://www.youtube.com/watch?v=6w452d_ZcAA&amp;list=PLJUznzZd1j8Urx4pxOW9gYFCzrWMb0jgx&amp;index=3"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H3mSU2AHRco&amp;index=7&amp;list=PLqeVqsXqy39hW9UhrsA3nCm3r55bLLcxk" TargetMode="External"/><Relationship Id="rId3" Type="http://schemas.openxmlformats.org/officeDocument/2006/relationships/image" Target="../media/image36.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Officials@WRASA.ca" TargetMode="External"/><Relationship Id="rId3" Type="http://schemas.openxmlformats.org/officeDocument/2006/relationships/hyperlink" Target="mailto:Treasurer@WRASA.ca"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rasa.ca/officials"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www.youtube.com/playlist?list=PLqeVqsXqy39hW9UhrsA3nCm3r55bLLcxk" TargetMode="External"/><Relationship Id="rId4" Type="http://schemas.openxmlformats.org/officeDocument/2006/relationships/hyperlink" Target="https://www.youtube.com/playlist?list=PLJUznzZd1j8Urx4pxOW9gYFCzrWMb0jgx" TargetMode="External"/><Relationship Id="rId1" Type="http://schemas.openxmlformats.org/officeDocument/2006/relationships/slideLayout" Target="../slideLayouts/slideLayout2.xml"/><Relationship Id="rId2" Type="http://schemas.openxmlformats.org/officeDocument/2006/relationships/hyperlink" Target="http://www.wrasa.ca/officia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txBox="1">
            <a:spLocks/>
          </p:cNvSpPr>
          <p:nvPr/>
        </p:nvSpPr>
        <p:spPr>
          <a:xfrm>
            <a:off x="4644008" y="6381328"/>
            <a:ext cx="4174977"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smtClean="0">
                <a:ln>
                  <a:noFill/>
                </a:ln>
                <a:solidFill>
                  <a:schemeClr val="bg1"/>
                </a:solidFill>
                <a:effectLst/>
                <a:uLnTx/>
                <a:uFillTx/>
                <a:latin typeface="+mn-lt"/>
                <a:ea typeface="+mn-ea"/>
                <a:cs typeface="+mn-cs"/>
              </a:rPr>
              <a:t>Approved by the BCSSA Rules &amp; Regulations Committee</a:t>
            </a:r>
          </a:p>
          <a:p>
            <a:pPr marL="0" marR="0" lvl="0" indent="0" algn="r" defTabSz="914400" rtl="0" eaLnBrk="1" fontAlgn="auto" latinLnBrk="0" hangingPunct="1">
              <a:lnSpc>
                <a:spcPct val="100000"/>
              </a:lnSpc>
              <a:spcBef>
                <a:spcPts val="0"/>
              </a:spcBef>
              <a:spcAft>
                <a:spcPts val="0"/>
              </a:spcAft>
              <a:buClrTx/>
              <a:buSzTx/>
              <a:buFontTx/>
              <a:buNone/>
              <a:tabLst/>
              <a:defRPr/>
            </a:pPr>
            <a:r>
              <a:rPr lang="en-CA" sz="1000" noProof="0" smtClean="0">
                <a:solidFill>
                  <a:schemeClr val="bg1"/>
                </a:solidFill>
                <a:latin typeface="+mn-lt"/>
              </a:rPr>
              <a:t>May 2016</a:t>
            </a:r>
            <a:endParaRPr kumimoji="0" lang="en-CA" sz="1050" b="0" i="0" u="none" strike="noStrike" kern="1200" cap="none" spc="0" normalizeH="0" baseline="0" noProof="0" dirty="0">
              <a:ln>
                <a:noFill/>
              </a:ln>
              <a:solidFill>
                <a:schemeClr val="bg1"/>
              </a:solidFill>
              <a:effectLst/>
              <a:uLnTx/>
              <a:uFillTx/>
              <a:latin typeface="+mn-lt"/>
              <a:ea typeface="+mn-ea"/>
              <a:cs typeface="+mn-cs"/>
            </a:endParaRPr>
          </a:p>
        </p:txBody>
      </p:sp>
      <p:sp>
        <p:nvSpPr>
          <p:cNvPr id="7" name="Title 1"/>
          <p:cNvSpPr>
            <a:spLocks noGrp="1"/>
          </p:cNvSpPr>
          <p:nvPr>
            <p:ph type="ctrTitle"/>
          </p:nvPr>
        </p:nvSpPr>
        <p:spPr>
          <a:xfrm>
            <a:off x="611560" y="2286517"/>
            <a:ext cx="7772400" cy="1354498"/>
          </a:xfrm>
        </p:spPr>
        <p:txBody>
          <a:bodyPr/>
          <a:lstStyle/>
          <a:p>
            <a:pPr algn="ctr"/>
            <a:r>
              <a:rPr lang="en-CA" dirty="0" smtClean="0"/>
              <a:t>Stroke &amp; Turn </a:t>
            </a:r>
            <a:r>
              <a:rPr lang="en-CA" dirty="0" smtClean="0"/>
              <a:t>Level </a:t>
            </a:r>
            <a:r>
              <a:rPr lang="en-CA" dirty="0" smtClean="0"/>
              <a:t>1</a:t>
            </a:r>
            <a:endParaRPr lang="en-CA" dirty="0"/>
          </a:p>
        </p:txBody>
      </p:sp>
      <p:sp>
        <p:nvSpPr>
          <p:cNvPr id="8" name="Subtitle 2"/>
          <p:cNvSpPr>
            <a:spLocks noGrp="1"/>
          </p:cNvSpPr>
          <p:nvPr>
            <p:ph type="subTitle" idx="1"/>
          </p:nvPr>
        </p:nvSpPr>
        <p:spPr>
          <a:xfrm>
            <a:off x="511842" y="3975542"/>
            <a:ext cx="7854696" cy="1752600"/>
          </a:xfrm>
        </p:spPr>
        <p:txBody>
          <a:bodyPr>
            <a:normAutofit/>
          </a:bodyPr>
          <a:lstStyle/>
          <a:p>
            <a:pPr algn="ctr"/>
            <a:r>
              <a:rPr lang="en-CA" sz="1900" dirty="0" smtClean="0"/>
              <a:t>British Columbia Summer </a:t>
            </a:r>
            <a:r>
              <a:rPr lang="en-CA" sz="1900" dirty="0" smtClean="0"/>
              <a:t>Swimming Association</a:t>
            </a:r>
          </a:p>
          <a:p>
            <a:pPr algn="ctr"/>
            <a:r>
              <a:rPr lang="en-CA" sz="1900" dirty="0" smtClean="0"/>
              <a:t>Officials Certification Program</a:t>
            </a:r>
            <a:endParaRPr lang="en-CA" sz="1900" dirty="0"/>
          </a:p>
        </p:txBody>
      </p:sp>
      <p:pic>
        <p:nvPicPr>
          <p:cNvPr id="9" name="Picture 8" descr="BCSSA Logo.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9127" y="315315"/>
            <a:ext cx="4405746" cy="27535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TheDec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47499" y="2582553"/>
            <a:ext cx="5526155" cy="3411748"/>
          </a:xfrm>
          <a:prstGeom prst="rect">
            <a:avLst/>
          </a:prstGeom>
          <a:noFill/>
          <a:ln w="9525">
            <a:solidFill>
              <a:schemeClr val="hlink"/>
            </a:solidFill>
            <a:miter lim="800000"/>
            <a:headEnd/>
            <a:tailEnd/>
          </a:ln>
        </p:spPr>
      </p:pic>
      <p:sp>
        <p:nvSpPr>
          <p:cNvPr id="10" name="Rectangle 8"/>
          <p:cNvSpPr txBox="1">
            <a:spLocks noChangeArrowheads="1"/>
          </p:cNvSpPr>
          <p:nvPr/>
        </p:nvSpPr>
        <p:spPr bwMode="auto">
          <a:xfrm>
            <a:off x="706672" y="1496271"/>
            <a:ext cx="7817126"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buFont typeface="Arial" pitchFamily="34" charset="0"/>
              <a:buChar char="•"/>
            </a:pPr>
            <a:r>
              <a:rPr lang="en-US" sz="1900" dirty="0">
                <a:latin typeface="+mn-lt"/>
              </a:rPr>
              <a:t>Number of lanes (6 – 8)</a:t>
            </a:r>
          </a:p>
          <a:p>
            <a:pPr marL="457200" marR="0" lvl="0" indent="-457200" defTabSz="914400" latinLnBrk="0">
              <a:lnSpc>
                <a:spcPct val="100000"/>
              </a:lnSpc>
              <a:spcBef>
                <a:spcPts val="0"/>
              </a:spcBef>
              <a:buClr>
                <a:schemeClr val="tx1"/>
              </a:buClr>
              <a:buSzTx/>
              <a:buFont typeface="Arial" pitchFamily="34" charset="0"/>
              <a:buChar char="•"/>
              <a:tabLst/>
              <a:defRPr/>
            </a:pPr>
            <a:r>
              <a:rPr lang="en-US" sz="1900" dirty="0">
                <a:latin typeface="+mn-lt"/>
              </a:rPr>
              <a:t>25m or </a:t>
            </a:r>
            <a:r>
              <a:rPr lang="en-US" sz="1900" dirty="0" smtClean="0">
                <a:latin typeface="+mn-lt"/>
              </a:rPr>
              <a:t>50m</a:t>
            </a:r>
          </a:p>
          <a:p>
            <a:pPr marL="457200" marR="0" lvl="0" indent="-457200" defTabSz="914400" latinLnBrk="0">
              <a:lnSpc>
                <a:spcPct val="100000"/>
              </a:lnSpc>
              <a:spcBef>
                <a:spcPts val="0"/>
              </a:spcBef>
              <a:buClr>
                <a:schemeClr val="tx1"/>
              </a:buClr>
              <a:buSzTx/>
              <a:buFont typeface="Arial" pitchFamily="34" charset="0"/>
              <a:buChar char="•"/>
              <a:tabLst/>
              <a:defRPr/>
            </a:pPr>
            <a:r>
              <a:rPr lang="en-US" sz="1900" dirty="0" smtClean="0">
                <a:latin typeface="+mn-lt"/>
              </a:rPr>
              <a:t>Lane 1 is on the Right hand side from the Finish end</a:t>
            </a:r>
          </a:p>
          <a:p>
            <a:pPr marR="0" lvl="0" defTabSz="914400" latinLnBrk="0">
              <a:lnSpc>
                <a:spcPct val="100000"/>
              </a:lnSpc>
              <a:spcBef>
                <a:spcPts val="0"/>
              </a:spcBef>
              <a:buClr>
                <a:schemeClr val="tx1"/>
              </a:buClr>
              <a:buSzTx/>
              <a:tabLst/>
              <a:defRPr/>
            </a:pPr>
            <a:r>
              <a:rPr lang="en-US" sz="2100" dirty="0" smtClean="0">
                <a:latin typeface="+mn-lt"/>
              </a:rPr>
              <a:t> </a:t>
            </a:r>
            <a:endParaRPr lang="en-CA" sz="2100" dirty="0">
              <a:latin typeface="+mn-lt"/>
            </a:endParaRPr>
          </a:p>
        </p:txBody>
      </p:sp>
      <p:sp>
        <p:nvSpPr>
          <p:cNvPr id="11" name="Rectangle 6"/>
          <p:cNvSpPr>
            <a:spLocks noGrp="1" noChangeArrowheads="1"/>
          </p:cNvSpPr>
          <p:nvPr>
            <p:ph type="title"/>
          </p:nvPr>
        </p:nvSpPr>
        <p:spPr>
          <a:xfrm>
            <a:off x="405517" y="414793"/>
            <a:ext cx="6629400" cy="838200"/>
          </a:xfrm>
        </p:spPr>
        <p:txBody>
          <a:bodyPr/>
          <a:lstStyle/>
          <a:p>
            <a:r>
              <a:rPr lang="en-CA" dirty="0" smtClean="0"/>
              <a:t>The Pool Deck</a:t>
            </a:r>
            <a:endParaRPr lang="en-CA" dirty="0"/>
          </a:p>
        </p:txBody>
      </p:sp>
      <p:sp>
        <p:nvSpPr>
          <p:cNvPr id="2" name="TextBox 1"/>
          <p:cNvSpPr txBox="1"/>
          <p:nvPr/>
        </p:nvSpPr>
        <p:spPr>
          <a:xfrm>
            <a:off x="706672" y="2440555"/>
            <a:ext cx="2521558" cy="2723823"/>
          </a:xfrm>
          <a:prstGeom prst="rect">
            <a:avLst/>
          </a:prstGeom>
          <a:noFill/>
        </p:spPr>
        <p:txBody>
          <a:bodyPr wrap="square" rtlCol="0">
            <a:spAutoFit/>
          </a:bodyPr>
          <a:lstStyle/>
          <a:p>
            <a:pPr marL="342900" indent="-342900">
              <a:buFont typeface="Arial" panose="020B0604020202020204" pitchFamily="34" charset="0"/>
              <a:buChar char="•"/>
            </a:pPr>
            <a:r>
              <a:rPr lang="en-CA" sz="1900" dirty="0" smtClean="0">
                <a:latin typeface="+mn-lt"/>
              </a:rPr>
              <a:t>Working deck shall consist of those areas within 1.8m of the sides and turning end of the pool and within 4.5m of the Finish end </a:t>
            </a:r>
            <a:endParaRPr lang="en-CA" sz="1900" dirty="0">
              <a:latin typeface="+mn-lt"/>
            </a:endParaRPr>
          </a:p>
        </p:txBody>
      </p:sp>
      <p:sp>
        <p:nvSpPr>
          <p:cNvPr id="3" name="Rectangle 2"/>
          <p:cNvSpPr/>
          <p:nvPr/>
        </p:nvSpPr>
        <p:spPr>
          <a:xfrm>
            <a:off x="3347499" y="3380509"/>
            <a:ext cx="4812828" cy="2613792"/>
          </a:xfrm>
          <a:prstGeom prst="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027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52801" y="2240280"/>
            <a:ext cx="5541851" cy="3913121"/>
            <a:chOff x="3352801" y="2240280"/>
            <a:chExt cx="5541851" cy="3913121"/>
          </a:xfrm>
        </p:grpSpPr>
        <p:pic>
          <p:nvPicPr>
            <p:cNvPr id="9" name="Picture 6" descr="TheDeck"/>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352801" y="2423161"/>
              <a:ext cx="5541851" cy="3657036"/>
            </a:xfrm>
            <a:prstGeom prst="rect">
              <a:avLst/>
            </a:prstGeom>
            <a:noFill/>
            <a:ln w="9525">
              <a:noFill/>
              <a:miter lim="800000"/>
              <a:headEnd/>
              <a:tailEnd/>
            </a:ln>
          </p:spPr>
        </p:pic>
        <p:pic>
          <p:nvPicPr>
            <p:cNvPr id="1026" name="Picture 2" descr="C:\Users\CraigT\AppData\Local\Microsoft\Windows\Temporary Internet Files\Content.IE5\ODWMNKCV\MP90031435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3656" y="2240280"/>
              <a:ext cx="356616" cy="6157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CraigT\AppData\Local\Microsoft\Windows\Temporary Internet Files\Content.IE5\ODWMNKCV\MP90031435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61122" y="2240281"/>
              <a:ext cx="356616" cy="6157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CraigT\AppData\Local\Microsoft\Windows\Temporary Internet Files\Content.IE5\ODWMNKCV\MP90031435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87509" y="5537660"/>
              <a:ext cx="356616" cy="6157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Users\CraigT\AppData\Local\Microsoft\Windows\Temporary Internet Files\Content.IE5\ODWMNKCV\MP90031435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74975" y="5537661"/>
              <a:ext cx="356616" cy="61574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 name="Straight Connector 3"/>
          <p:cNvCxnSpPr/>
          <p:nvPr/>
        </p:nvCxnSpPr>
        <p:spPr>
          <a:xfrm>
            <a:off x="7038109" y="2563089"/>
            <a:ext cx="69273" cy="378229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6"/>
          <p:cNvSpPr>
            <a:spLocks noGrp="1" noChangeArrowheads="1"/>
          </p:cNvSpPr>
          <p:nvPr>
            <p:ph type="title"/>
          </p:nvPr>
        </p:nvSpPr>
        <p:spPr/>
        <p:txBody>
          <a:bodyPr/>
          <a:lstStyle/>
          <a:p>
            <a:r>
              <a:rPr lang="en-CA" smtClean="0"/>
              <a:t>The Pool Deck</a:t>
            </a:r>
            <a:endParaRPr lang="en-CA" dirty="0"/>
          </a:p>
        </p:txBody>
      </p:sp>
      <p:sp>
        <p:nvSpPr>
          <p:cNvPr id="12" name="Rectangle 8"/>
          <p:cNvSpPr txBox="1">
            <a:spLocks noGrp="1" noChangeArrowheads="1"/>
          </p:cNvSpPr>
          <p:nvPr>
            <p:ph idx="1"/>
          </p:nvPr>
        </p:nvSpPr>
        <p:spPr>
          <a:xfrm>
            <a:off x="457200" y="1481328"/>
            <a:ext cx="3411257" cy="4525963"/>
          </a:xfrm>
        </p:spPr>
        <p:txBody>
          <a:bodyPr/>
          <a:lstStyle/>
          <a:p>
            <a:r>
              <a:rPr lang="en-US" dirty="0" smtClean="0"/>
              <a:t>FLAGS </a:t>
            </a:r>
          </a:p>
          <a:p>
            <a:pPr lvl="1"/>
            <a:r>
              <a:rPr lang="en-US" dirty="0" smtClean="0"/>
              <a:t>5m</a:t>
            </a:r>
          </a:p>
          <a:p>
            <a:pPr lvl="1"/>
            <a:r>
              <a:rPr lang="en-US" dirty="0" smtClean="0"/>
              <a:t>20m</a:t>
            </a:r>
            <a:endParaRPr lang="en-US" dirty="0" smtClean="0"/>
          </a:p>
          <a:p>
            <a:r>
              <a:rPr lang="en-US" dirty="0" smtClean="0"/>
              <a:t>RECALL ROPE </a:t>
            </a:r>
          </a:p>
          <a:p>
            <a:pPr lvl="1"/>
            <a:r>
              <a:rPr lang="en-US" dirty="0" smtClean="0"/>
              <a:t>15m</a:t>
            </a:r>
            <a:endParaRPr lang="en-US" dirty="0" smtClean="0"/>
          </a:p>
          <a:p>
            <a:r>
              <a:rPr lang="en-US" dirty="0" smtClean="0"/>
              <a:t>CONES </a:t>
            </a:r>
          </a:p>
          <a:p>
            <a:pPr lvl="1"/>
            <a:r>
              <a:rPr lang="en-US" dirty="0" smtClean="0"/>
              <a:t>10m</a:t>
            </a:r>
          </a:p>
          <a:p>
            <a:pPr lvl="1"/>
            <a:r>
              <a:rPr lang="en-US" dirty="0" smtClean="0"/>
              <a:t>15m</a:t>
            </a:r>
          </a:p>
          <a:p>
            <a:endParaRPr lang="en-US" dirty="0"/>
          </a:p>
          <a:p>
            <a:r>
              <a:rPr lang="en-US" sz="2000" i="1" dirty="0" smtClean="0"/>
              <a:t>measurements from the finish end</a:t>
            </a:r>
            <a:endParaRPr lang="en-CA" sz="2000" i="1" dirty="0"/>
          </a:p>
        </p:txBody>
      </p:sp>
      <p:pic>
        <p:nvPicPr>
          <p:cNvPr id="14" name="Picture 2" descr="C:\Users\CraigT\AppData\Local\Microsoft\Windows\Temporary Internet Files\Content.IE5\ODWMNKCV\MP90031435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3692" y="9969919"/>
            <a:ext cx="356616" cy="61574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2147455" y="1856509"/>
            <a:ext cx="1898072" cy="845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147455" y="1856509"/>
            <a:ext cx="5680363" cy="845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352801" y="3006436"/>
            <a:ext cx="3560620" cy="554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216726" y="3796138"/>
            <a:ext cx="2857077" cy="1741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216726" y="3796138"/>
            <a:ext cx="4547332" cy="1741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15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Meet the Officials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4470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TheDec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9723" y="2579143"/>
            <a:ext cx="5808663" cy="3586163"/>
          </a:xfrm>
          <a:prstGeom prst="rect">
            <a:avLst/>
          </a:prstGeom>
          <a:noFill/>
          <a:ln w="9525">
            <a:noFill/>
            <a:miter lim="800000"/>
            <a:headEnd/>
            <a:tailEnd/>
          </a:ln>
        </p:spPr>
      </p:pic>
      <p:sp>
        <p:nvSpPr>
          <p:cNvPr id="10" name="Rectangle 8"/>
          <p:cNvSpPr txBox="1">
            <a:spLocks noChangeArrowheads="1"/>
          </p:cNvSpPr>
          <p:nvPr/>
        </p:nvSpPr>
        <p:spPr bwMode="auto">
          <a:xfrm>
            <a:off x="2843811" y="2996953"/>
            <a:ext cx="1872207"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Referee</a:t>
            </a:r>
            <a:endParaRPr lang="en-CA" sz="2000" dirty="0">
              <a:solidFill>
                <a:schemeClr val="tx2"/>
              </a:solidFill>
              <a:latin typeface="+mn-lt"/>
            </a:endParaRPr>
          </a:p>
        </p:txBody>
      </p:sp>
      <p:sp>
        <p:nvSpPr>
          <p:cNvPr id="2" name="Content Placeholder 1"/>
          <p:cNvSpPr>
            <a:spLocks noGrp="1"/>
          </p:cNvSpPr>
          <p:nvPr>
            <p:ph idx="1"/>
          </p:nvPr>
        </p:nvSpPr>
        <p:spPr/>
        <p:txBody>
          <a:bodyPr/>
          <a:lstStyle/>
          <a:p>
            <a:r>
              <a:rPr lang="en-CA" dirty="0" smtClean="0"/>
              <a:t>Meet Referee</a:t>
            </a:r>
            <a:endParaRPr lang="en-CA" dirty="0"/>
          </a:p>
        </p:txBody>
      </p:sp>
      <p:sp>
        <p:nvSpPr>
          <p:cNvPr id="11" name="Rectangle 6"/>
          <p:cNvSpPr>
            <a:spLocks noGrp="1" noChangeArrowheads="1"/>
          </p:cNvSpPr>
          <p:nvPr>
            <p:ph type="title"/>
          </p:nvPr>
        </p:nvSpPr>
        <p:spPr/>
        <p:txBody>
          <a:bodyPr>
            <a:normAutofit/>
          </a:bodyPr>
          <a:lstStyle/>
          <a:p>
            <a:r>
              <a:rPr lang="en-CA" dirty="0" smtClean="0"/>
              <a:t>Meet the Officials</a:t>
            </a:r>
            <a:endParaRPr lang="en-CA" dirty="0"/>
          </a:p>
        </p:txBody>
      </p:sp>
    </p:spTree>
    <p:extLst>
      <p:ext uri="{BB962C8B-B14F-4D97-AF65-F5344CB8AC3E}">
        <p14:creationId xmlns:p14="http://schemas.microsoft.com/office/powerpoint/2010/main" val="305284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TheDe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19723" y="2579143"/>
            <a:ext cx="5808663" cy="3586163"/>
          </a:xfrm>
          <a:prstGeom prst="rect">
            <a:avLst/>
          </a:prstGeom>
          <a:noFill/>
          <a:ln w="9525">
            <a:noFill/>
            <a:miter lim="800000"/>
            <a:headEnd/>
            <a:tailEnd/>
          </a:ln>
        </p:spPr>
      </p:pic>
      <p:sp>
        <p:nvSpPr>
          <p:cNvPr id="2" name="Content Placeholder 1"/>
          <p:cNvSpPr>
            <a:spLocks noGrp="1"/>
          </p:cNvSpPr>
          <p:nvPr>
            <p:ph idx="1"/>
          </p:nvPr>
        </p:nvSpPr>
        <p:spPr>
          <a:xfrm>
            <a:off x="457200" y="1417638"/>
            <a:ext cx="8229600" cy="4589653"/>
          </a:xfrm>
        </p:spPr>
        <p:txBody>
          <a:bodyPr/>
          <a:lstStyle/>
          <a:p>
            <a:r>
              <a:rPr lang="en-CA" dirty="0" smtClean="0"/>
              <a:t>Session Referee</a:t>
            </a:r>
            <a:endParaRPr lang="en-CA" dirty="0" smtClean="0"/>
          </a:p>
          <a:p>
            <a:r>
              <a:rPr lang="en-CA" dirty="0" smtClean="0"/>
              <a:t>Starter</a:t>
            </a:r>
            <a:endParaRPr lang="en-CA" dirty="0"/>
          </a:p>
        </p:txBody>
      </p:sp>
      <p:sp>
        <p:nvSpPr>
          <p:cNvPr id="11" name="Rectangle 6"/>
          <p:cNvSpPr>
            <a:spLocks noGrp="1" noChangeArrowheads="1"/>
          </p:cNvSpPr>
          <p:nvPr>
            <p:ph type="title"/>
          </p:nvPr>
        </p:nvSpPr>
        <p:spPr/>
        <p:txBody>
          <a:bodyPr>
            <a:normAutofit/>
          </a:bodyPr>
          <a:lstStyle/>
          <a:p>
            <a:r>
              <a:rPr lang="en-CA" dirty="0" smtClean="0"/>
              <a:t>Meet the Officials</a:t>
            </a:r>
            <a:endParaRPr lang="en-CA" dirty="0"/>
          </a:p>
        </p:txBody>
      </p:sp>
      <p:sp>
        <p:nvSpPr>
          <p:cNvPr id="5" name="Rectangle 8"/>
          <p:cNvSpPr txBox="1">
            <a:spLocks noChangeArrowheads="1"/>
          </p:cNvSpPr>
          <p:nvPr/>
        </p:nvSpPr>
        <p:spPr bwMode="auto">
          <a:xfrm>
            <a:off x="2843811" y="6129210"/>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Starter</a:t>
            </a:r>
            <a:endParaRPr lang="en-CA" sz="2000" dirty="0">
              <a:solidFill>
                <a:schemeClr val="tx2"/>
              </a:solidFill>
              <a:latin typeface="+mn-lt"/>
            </a:endParaRPr>
          </a:p>
        </p:txBody>
      </p:sp>
      <p:sp>
        <p:nvSpPr>
          <p:cNvPr id="7" name="Rectangle 8"/>
          <p:cNvSpPr txBox="1">
            <a:spLocks noChangeArrowheads="1"/>
          </p:cNvSpPr>
          <p:nvPr/>
        </p:nvSpPr>
        <p:spPr bwMode="auto">
          <a:xfrm>
            <a:off x="3813630" y="6128074"/>
            <a:ext cx="1872207"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Referee</a:t>
            </a:r>
            <a:endParaRPr lang="en-CA" sz="2000" dirty="0">
              <a:solidFill>
                <a:schemeClr val="tx2"/>
              </a:solidFill>
              <a:latin typeface="+mn-lt"/>
            </a:endParaRPr>
          </a:p>
        </p:txBody>
      </p:sp>
    </p:spTree>
    <p:extLst>
      <p:ext uri="{BB962C8B-B14F-4D97-AF65-F5344CB8AC3E}">
        <p14:creationId xmlns:p14="http://schemas.microsoft.com/office/powerpoint/2010/main" val="301891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TheDec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9723" y="2579143"/>
            <a:ext cx="5808663" cy="3586163"/>
          </a:xfrm>
          <a:prstGeom prst="rect">
            <a:avLst/>
          </a:prstGeom>
          <a:noFill/>
          <a:ln w="9525">
            <a:noFill/>
            <a:miter lim="800000"/>
            <a:headEnd/>
            <a:tailEnd/>
          </a:ln>
        </p:spPr>
      </p:pic>
      <p:sp>
        <p:nvSpPr>
          <p:cNvPr id="2" name="Content Placeholder 1"/>
          <p:cNvSpPr>
            <a:spLocks noGrp="1"/>
          </p:cNvSpPr>
          <p:nvPr>
            <p:ph idx="1"/>
          </p:nvPr>
        </p:nvSpPr>
        <p:spPr>
          <a:xfrm>
            <a:off x="457200" y="1417638"/>
            <a:ext cx="8229600" cy="4589653"/>
          </a:xfrm>
        </p:spPr>
        <p:txBody>
          <a:bodyPr/>
          <a:lstStyle/>
          <a:p>
            <a:pPr marL="109728" indent="0">
              <a:buNone/>
            </a:pPr>
            <a:r>
              <a:rPr lang="en-CA" dirty="0" smtClean="0"/>
              <a:t>DDO – designated disqualification official</a:t>
            </a:r>
            <a:endParaRPr lang="en-CA" dirty="0"/>
          </a:p>
        </p:txBody>
      </p:sp>
      <p:sp>
        <p:nvSpPr>
          <p:cNvPr id="11" name="Rectangle 6"/>
          <p:cNvSpPr>
            <a:spLocks noGrp="1" noChangeArrowheads="1"/>
          </p:cNvSpPr>
          <p:nvPr>
            <p:ph type="title"/>
          </p:nvPr>
        </p:nvSpPr>
        <p:spPr/>
        <p:txBody>
          <a:bodyPr>
            <a:normAutofit/>
          </a:bodyPr>
          <a:lstStyle/>
          <a:p>
            <a:r>
              <a:rPr lang="en-CA" dirty="0" smtClean="0"/>
              <a:t>Meet the Officials</a:t>
            </a:r>
            <a:endParaRPr lang="en-CA" dirty="0"/>
          </a:p>
        </p:txBody>
      </p:sp>
      <p:sp>
        <p:nvSpPr>
          <p:cNvPr id="8" name="Rectangle 8"/>
          <p:cNvSpPr txBox="1">
            <a:spLocks noChangeArrowheads="1"/>
          </p:cNvSpPr>
          <p:nvPr/>
        </p:nvSpPr>
        <p:spPr bwMode="auto">
          <a:xfrm>
            <a:off x="2843811" y="6129210"/>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Starter</a:t>
            </a:r>
            <a:endParaRPr lang="en-CA" sz="2000" dirty="0">
              <a:solidFill>
                <a:schemeClr val="tx2"/>
              </a:solidFill>
              <a:latin typeface="+mn-lt"/>
            </a:endParaRPr>
          </a:p>
        </p:txBody>
      </p:sp>
      <p:sp>
        <p:nvSpPr>
          <p:cNvPr id="10" name="Rectangle 8"/>
          <p:cNvSpPr txBox="1">
            <a:spLocks noChangeArrowheads="1"/>
          </p:cNvSpPr>
          <p:nvPr/>
        </p:nvSpPr>
        <p:spPr bwMode="auto">
          <a:xfrm>
            <a:off x="3813630" y="6128074"/>
            <a:ext cx="1872207"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Referee</a:t>
            </a:r>
            <a:endParaRPr lang="en-CA" sz="2000" dirty="0">
              <a:solidFill>
                <a:schemeClr val="tx2"/>
              </a:solidFill>
              <a:latin typeface="+mn-lt"/>
            </a:endParaRPr>
          </a:p>
        </p:txBody>
      </p:sp>
      <p:sp>
        <p:nvSpPr>
          <p:cNvPr id="12" name="Rectangle 8"/>
          <p:cNvSpPr txBox="1">
            <a:spLocks noChangeArrowheads="1"/>
          </p:cNvSpPr>
          <p:nvPr/>
        </p:nvSpPr>
        <p:spPr bwMode="auto">
          <a:xfrm>
            <a:off x="3813628" y="6377459"/>
            <a:ext cx="1872207"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DDO</a:t>
            </a:r>
            <a:endParaRPr lang="en-CA" sz="2000" dirty="0">
              <a:solidFill>
                <a:schemeClr val="tx2"/>
              </a:solidFill>
              <a:latin typeface="+mn-lt"/>
            </a:endParaRPr>
          </a:p>
        </p:txBody>
      </p:sp>
    </p:spTree>
    <p:extLst>
      <p:ext uri="{BB962C8B-B14F-4D97-AF65-F5344CB8AC3E}">
        <p14:creationId xmlns:p14="http://schemas.microsoft.com/office/powerpoint/2010/main" val="200921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TheDec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9723" y="2579143"/>
            <a:ext cx="5808663" cy="3586163"/>
          </a:xfrm>
          <a:prstGeom prst="rect">
            <a:avLst/>
          </a:prstGeom>
          <a:noFill/>
          <a:ln w="9525">
            <a:noFill/>
            <a:miter lim="800000"/>
            <a:headEnd/>
            <a:tailEnd/>
          </a:ln>
        </p:spPr>
      </p:pic>
      <p:sp>
        <p:nvSpPr>
          <p:cNvPr id="2" name="Content Placeholder 1"/>
          <p:cNvSpPr>
            <a:spLocks noGrp="1"/>
          </p:cNvSpPr>
          <p:nvPr>
            <p:ph idx="1"/>
          </p:nvPr>
        </p:nvSpPr>
        <p:spPr/>
        <p:txBody>
          <a:bodyPr/>
          <a:lstStyle/>
          <a:p>
            <a:pPr marL="109728" indent="0">
              <a:buNone/>
            </a:pPr>
            <a:r>
              <a:rPr lang="en-CA" dirty="0" smtClean="0"/>
              <a:t>Head Timer</a:t>
            </a:r>
            <a:endParaRPr lang="en-CA" dirty="0"/>
          </a:p>
        </p:txBody>
      </p:sp>
      <p:sp>
        <p:nvSpPr>
          <p:cNvPr id="11" name="Rectangle 6"/>
          <p:cNvSpPr>
            <a:spLocks noGrp="1" noChangeArrowheads="1"/>
          </p:cNvSpPr>
          <p:nvPr>
            <p:ph type="title"/>
          </p:nvPr>
        </p:nvSpPr>
        <p:spPr/>
        <p:txBody>
          <a:bodyPr>
            <a:normAutofit/>
          </a:bodyPr>
          <a:lstStyle/>
          <a:p>
            <a:r>
              <a:rPr lang="en-CA" dirty="0" smtClean="0"/>
              <a:t>Meet the Officials</a:t>
            </a:r>
            <a:endParaRPr lang="en-CA" dirty="0"/>
          </a:p>
        </p:txBody>
      </p:sp>
      <p:sp>
        <p:nvSpPr>
          <p:cNvPr id="8" name="Rectangle 8"/>
          <p:cNvSpPr txBox="1">
            <a:spLocks noChangeArrowheads="1"/>
          </p:cNvSpPr>
          <p:nvPr/>
        </p:nvSpPr>
        <p:spPr bwMode="auto">
          <a:xfrm>
            <a:off x="683571" y="2989413"/>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Head Timer</a:t>
            </a:r>
            <a:endParaRPr lang="en-CA" sz="2000" dirty="0">
              <a:solidFill>
                <a:schemeClr val="tx2"/>
              </a:solidFill>
              <a:latin typeface="+mn-lt"/>
            </a:endParaRPr>
          </a:p>
        </p:txBody>
      </p:sp>
      <p:sp>
        <p:nvSpPr>
          <p:cNvPr id="12" name="Rectangle 8"/>
          <p:cNvSpPr txBox="1">
            <a:spLocks noChangeArrowheads="1"/>
          </p:cNvSpPr>
          <p:nvPr/>
        </p:nvSpPr>
        <p:spPr bwMode="auto">
          <a:xfrm>
            <a:off x="2843811" y="6129210"/>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Starter</a:t>
            </a:r>
            <a:endParaRPr lang="en-CA" sz="2000" dirty="0">
              <a:solidFill>
                <a:schemeClr val="tx2"/>
              </a:solidFill>
              <a:latin typeface="+mn-lt"/>
            </a:endParaRPr>
          </a:p>
        </p:txBody>
      </p:sp>
      <p:sp>
        <p:nvSpPr>
          <p:cNvPr id="13" name="Rectangle 8"/>
          <p:cNvSpPr txBox="1">
            <a:spLocks noChangeArrowheads="1"/>
          </p:cNvSpPr>
          <p:nvPr/>
        </p:nvSpPr>
        <p:spPr bwMode="auto">
          <a:xfrm>
            <a:off x="3813630" y="6128074"/>
            <a:ext cx="1872207"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Referee</a:t>
            </a:r>
            <a:endParaRPr lang="en-CA" sz="2000" dirty="0">
              <a:solidFill>
                <a:schemeClr val="tx2"/>
              </a:solidFill>
              <a:latin typeface="+mn-lt"/>
            </a:endParaRPr>
          </a:p>
        </p:txBody>
      </p:sp>
      <p:sp>
        <p:nvSpPr>
          <p:cNvPr id="14" name="Rectangle 8"/>
          <p:cNvSpPr txBox="1">
            <a:spLocks noChangeArrowheads="1"/>
          </p:cNvSpPr>
          <p:nvPr/>
        </p:nvSpPr>
        <p:spPr bwMode="auto">
          <a:xfrm>
            <a:off x="3813628" y="6377459"/>
            <a:ext cx="1872207"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DDO</a:t>
            </a:r>
            <a:endParaRPr lang="en-CA" sz="2000" dirty="0">
              <a:solidFill>
                <a:schemeClr val="tx2"/>
              </a:solidFill>
              <a:latin typeface="+mn-lt"/>
            </a:endParaRPr>
          </a:p>
        </p:txBody>
      </p:sp>
    </p:spTree>
    <p:extLst>
      <p:ext uri="{BB962C8B-B14F-4D97-AF65-F5344CB8AC3E}">
        <p14:creationId xmlns:p14="http://schemas.microsoft.com/office/powerpoint/2010/main" val="182612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TheDec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9723" y="2579143"/>
            <a:ext cx="5808663" cy="3586163"/>
          </a:xfrm>
          <a:prstGeom prst="rect">
            <a:avLst/>
          </a:prstGeom>
          <a:noFill/>
          <a:ln w="9525">
            <a:noFill/>
            <a:miter lim="800000"/>
            <a:headEnd/>
            <a:tailEnd/>
          </a:ln>
        </p:spPr>
      </p:pic>
      <p:sp>
        <p:nvSpPr>
          <p:cNvPr id="2" name="Content Placeholder 1"/>
          <p:cNvSpPr>
            <a:spLocks noGrp="1"/>
          </p:cNvSpPr>
          <p:nvPr>
            <p:ph idx="1"/>
          </p:nvPr>
        </p:nvSpPr>
        <p:spPr/>
        <p:txBody>
          <a:bodyPr/>
          <a:lstStyle/>
          <a:p>
            <a:r>
              <a:rPr lang="en-CA" dirty="0" smtClean="0"/>
              <a:t>Timers x2 per lane</a:t>
            </a:r>
          </a:p>
          <a:p>
            <a:r>
              <a:rPr lang="en-CA" dirty="0" smtClean="0"/>
              <a:t>Recorders x1 per lane</a:t>
            </a:r>
            <a:endParaRPr lang="en-CA" dirty="0"/>
          </a:p>
        </p:txBody>
      </p:sp>
      <p:sp>
        <p:nvSpPr>
          <p:cNvPr id="11" name="Rectangle 6"/>
          <p:cNvSpPr>
            <a:spLocks noGrp="1" noChangeArrowheads="1"/>
          </p:cNvSpPr>
          <p:nvPr>
            <p:ph type="title"/>
          </p:nvPr>
        </p:nvSpPr>
        <p:spPr/>
        <p:txBody>
          <a:bodyPr>
            <a:normAutofit/>
          </a:bodyPr>
          <a:lstStyle/>
          <a:p>
            <a:r>
              <a:rPr lang="en-CA" dirty="0" smtClean="0"/>
              <a:t>Meet the Officials</a:t>
            </a:r>
            <a:endParaRPr lang="en-CA" dirty="0"/>
          </a:p>
        </p:txBody>
      </p:sp>
      <p:sp>
        <p:nvSpPr>
          <p:cNvPr id="7" name="Rectangle 8"/>
          <p:cNvSpPr txBox="1">
            <a:spLocks noChangeArrowheads="1"/>
          </p:cNvSpPr>
          <p:nvPr/>
        </p:nvSpPr>
        <p:spPr bwMode="auto">
          <a:xfrm>
            <a:off x="1187627" y="4573589"/>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Timers</a:t>
            </a:r>
          </a:p>
          <a:p>
            <a:pPr marL="457200" indent="-457200">
              <a:spcBef>
                <a:spcPts val="0"/>
              </a:spcBef>
              <a:buClr>
                <a:schemeClr val="tx1"/>
              </a:buClr>
            </a:pPr>
            <a:r>
              <a:rPr lang="en-CA" sz="2000" dirty="0" smtClean="0">
                <a:solidFill>
                  <a:schemeClr val="tx2"/>
                </a:solidFill>
                <a:latin typeface="+mn-lt"/>
              </a:rPr>
              <a:t>Recorders</a:t>
            </a:r>
          </a:p>
        </p:txBody>
      </p:sp>
      <p:sp>
        <p:nvSpPr>
          <p:cNvPr id="8" name="Rectangle 8"/>
          <p:cNvSpPr txBox="1">
            <a:spLocks noChangeArrowheads="1"/>
          </p:cNvSpPr>
          <p:nvPr/>
        </p:nvSpPr>
        <p:spPr bwMode="auto">
          <a:xfrm>
            <a:off x="683571" y="2989413"/>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Head Timer</a:t>
            </a:r>
            <a:endParaRPr lang="en-CA" sz="2000" dirty="0">
              <a:solidFill>
                <a:schemeClr val="tx2"/>
              </a:solidFill>
              <a:latin typeface="+mn-lt"/>
            </a:endParaRPr>
          </a:p>
        </p:txBody>
      </p:sp>
      <p:cxnSp>
        <p:nvCxnSpPr>
          <p:cNvPr id="13" name="Straight Arrow Connector 12"/>
          <p:cNvCxnSpPr/>
          <p:nvPr/>
        </p:nvCxnSpPr>
        <p:spPr bwMode="auto">
          <a:xfrm flipV="1">
            <a:off x="1835696" y="3933057"/>
            <a:ext cx="0" cy="504056"/>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14" name="Straight Arrow Connector 13"/>
          <p:cNvCxnSpPr/>
          <p:nvPr/>
        </p:nvCxnSpPr>
        <p:spPr bwMode="auto">
          <a:xfrm>
            <a:off x="1835696" y="5157193"/>
            <a:ext cx="0" cy="720080"/>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15" name="Rectangle 8"/>
          <p:cNvSpPr txBox="1">
            <a:spLocks noChangeArrowheads="1"/>
          </p:cNvSpPr>
          <p:nvPr/>
        </p:nvSpPr>
        <p:spPr bwMode="auto">
          <a:xfrm>
            <a:off x="2843811" y="6129210"/>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Starter</a:t>
            </a:r>
            <a:endParaRPr lang="en-CA" sz="2000" dirty="0">
              <a:solidFill>
                <a:schemeClr val="tx2"/>
              </a:solidFill>
              <a:latin typeface="+mn-lt"/>
            </a:endParaRPr>
          </a:p>
        </p:txBody>
      </p:sp>
      <p:sp>
        <p:nvSpPr>
          <p:cNvPr id="16" name="Rectangle 8"/>
          <p:cNvSpPr txBox="1">
            <a:spLocks noChangeArrowheads="1"/>
          </p:cNvSpPr>
          <p:nvPr/>
        </p:nvSpPr>
        <p:spPr bwMode="auto">
          <a:xfrm>
            <a:off x="3813630" y="6128074"/>
            <a:ext cx="1872207"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Referee</a:t>
            </a:r>
            <a:endParaRPr lang="en-CA" sz="2000" dirty="0">
              <a:solidFill>
                <a:schemeClr val="tx2"/>
              </a:solidFill>
              <a:latin typeface="+mn-lt"/>
            </a:endParaRPr>
          </a:p>
        </p:txBody>
      </p:sp>
      <p:sp>
        <p:nvSpPr>
          <p:cNvPr id="17" name="Rectangle 8"/>
          <p:cNvSpPr txBox="1">
            <a:spLocks noChangeArrowheads="1"/>
          </p:cNvSpPr>
          <p:nvPr/>
        </p:nvSpPr>
        <p:spPr bwMode="auto">
          <a:xfrm>
            <a:off x="3813628" y="6377459"/>
            <a:ext cx="1872207"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DDO</a:t>
            </a:r>
            <a:endParaRPr lang="en-CA" sz="2000" dirty="0">
              <a:solidFill>
                <a:schemeClr val="tx2"/>
              </a:solidFill>
              <a:latin typeface="+mn-lt"/>
            </a:endParaRPr>
          </a:p>
        </p:txBody>
      </p:sp>
    </p:spTree>
    <p:extLst>
      <p:ext uri="{BB962C8B-B14F-4D97-AF65-F5344CB8AC3E}">
        <p14:creationId xmlns:p14="http://schemas.microsoft.com/office/powerpoint/2010/main" val="338514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TheDec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9723" y="2579143"/>
            <a:ext cx="5808663" cy="3586163"/>
          </a:xfrm>
          <a:prstGeom prst="rect">
            <a:avLst/>
          </a:prstGeom>
          <a:noFill/>
          <a:ln w="9525">
            <a:noFill/>
            <a:miter lim="800000"/>
            <a:headEnd/>
            <a:tailEnd/>
          </a:ln>
        </p:spPr>
      </p:pic>
      <p:sp>
        <p:nvSpPr>
          <p:cNvPr id="2" name="Content Placeholder 1"/>
          <p:cNvSpPr>
            <a:spLocks noGrp="1"/>
          </p:cNvSpPr>
          <p:nvPr>
            <p:ph idx="1"/>
          </p:nvPr>
        </p:nvSpPr>
        <p:spPr/>
        <p:txBody>
          <a:bodyPr/>
          <a:lstStyle/>
          <a:p>
            <a:r>
              <a:rPr lang="en-CA" dirty="0" smtClean="0"/>
              <a:t>Stroke Judges x2</a:t>
            </a:r>
            <a:endParaRPr lang="en-CA" dirty="0"/>
          </a:p>
        </p:txBody>
      </p:sp>
      <p:sp>
        <p:nvSpPr>
          <p:cNvPr id="11" name="Rectangle 6"/>
          <p:cNvSpPr>
            <a:spLocks noGrp="1" noChangeArrowheads="1"/>
          </p:cNvSpPr>
          <p:nvPr>
            <p:ph type="title"/>
          </p:nvPr>
        </p:nvSpPr>
        <p:spPr/>
        <p:txBody>
          <a:bodyPr>
            <a:normAutofit/>
          </a:bodyPr>
          <a:lstStyle/>
          <a:p>
            <a:r>
              <a:rPr lang="en-CA" dirty="0" smtClean="0"/>
              <a:t>Meet the Officials</a:t>
            </a:r>
            <a:endParaRPr lang="en-CA" dirty="0"/>
          </a:p>
        </p:txBody>
      </p:sp>
      <p:sp>
        <p:nvSpPr>
          <p:cNvPr id="5" name="Rectangle 8"/>
          <p:cNvSpPr txBox="1">
            <a:spLocks noChangeArrowheads="1"/>
          </p:cNvSpPr>
          <p:nvPr/>
        </p:nvSpPr>
        <p:spPr bwMode="auto">
          <a:xfrm>
            <a:off x="2843811" y="6309321"/>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Starter</a:t>
            </a:r>
            <a:endParaRPr lang="en-CA" sz="2000" dirty="0">
              <a:solidFill>
                <a:schemeClr val="tx2"/>
              </a:solidFill>
              <a:latin typeface="+mn-lt"/>
            </a:endParaRPr>
          </a:p>
        </p:txBody>
      </p:sp>
      <p:sp>
        <p:nvSpPr>
          <p:cNvPr id="7" name="Rectangle 8"/>
          <p:cNvSpPr txBox="1">
            <a:spLocks noChangeArrowheads="1"/>
          </p:cNvSpPr>
          <p:nvPr/>
        </p:nvSpPr>
        <p:spPr bwMode="auto">
          <a:xfrm>
            <a:off x="1187627" y="4573589"/>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Timers</a:t>
            </a:r>
          </a:p>
          <a:p>
            <a:pPr marL="457200" indent="-457200">
              <a:spcBef>
                <a:spcPts val="0"/>
              </a:spcBef>
              <a:buClr>
                <a:schemeClr val="tx1"/>
              </a:buClr>
            </a:pPr>
            <a:r>
              <a:rPr lang="en-CA" sz="2000" dirty="0" smtClean="0">
                <a:solidFill>
                  <a:schemeClr val="tx2"/>
                </a:solidFill>
                <a:latin typeface="+mn-lt"/>
              </a:rPr>
              <a:t>Recorders</a:t>
            </a:r>
          </a:p>
        </p:txBody>
      </p:sp>
      <p:sp>
        <p:nvSpPr>
          <p:cNvPr id="8" name="Rectangle 8"/>
          <p:cNvSpPr txBox="1">
            <a:spLocks noChangeArrowheads="1"/>
          </p:cNvSpPr>
          <p:nvPr/>
        </p:nvSpPr>
        <p:spPr bwMode="auto">
          <a:xfrm>
            <a:off x="683571" y="2989413"/>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Head Timer</a:t>
            </a:r>
            <a:endParaRPr lang="en-CA" sz="2000" dirty="0">
              <a:solidFill>
                <a:schemeClr val="tx2"/>
              </a:solidFill>
              <a:latin typeface="+mn-lt"/>
            </a:endParaRPr>
          </a:p>
        </p:txBody>
      </p:sp>
      <p:cxnSp>
        <p:nvCxnSpPr>
          <p:cNvPr id="13" name="Straight Arrow Connector 12"/>
          <p:cNvCxnSpPr/>
          <p:nvPr/>
        </p:nvCxnSpPr>
        <p:spPr bwMode="auto">
          <a:xfrm flipV="1">
            <a:off x="1835696" y="3933057"/>
            <a:ext cx="0" cy="504056"/>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14" name="Straight Arrow Connector 13"/>
          <p:cNvCxnSpPr/>
          <p:nvPr/>
        </p:nvCxnSpPr>
        <p:spPr bwMode="auto">
          <a:xfrm>
            <a:off x="1835696" y="5157193"/>
            <a:ext cx="0" cy="720080"/>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10" name="Rectangle 8"/>
          <p:cNvSpPr txBox="1">
            <a:spLocks noChangeArrowheads="1"/>
          </p:cNvSpPr>
          <p:nvPr/>
        </p:nvSpPr>
        <p:spPr bwMode="auto">
          <a:xfrm>
            <a:off x="4427986" y="3133429"/>
            <a:ext cx="1872207"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Stroke Judge</a:t>
            </a:r>
            <a:endParaRPr lang="en-CA" sz="2000" dirty="0">
              <a:solidFill>
                <a:schemeClr val="tx2"/>
              </a:solidFill>
              <a:latin typeface="+mn-lt"/>
            </a:endParaRPr>
          </a:p>
        </p:txBody>
      </p:sp>
      <p:sp>
        <p:nvSpPr>
          <p:cNvPr id="12" name="Rectangle 8"/>
          <p:cNvSpPr txBox="1">
            <a:spLocks noChangeArrowheads="1"/>
          </p:cNvSpPr>
          <p:nvPr/>
        </p:nvSpPr>
        <p:spPr bwMode="auto">
          <a:xfrm>
            <a:off x="4427986" y="6301780"/>
            <a:ext cx="1872207"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Stroke Judge</a:t>
            </a:r>
            <a:endParaRPr lang="en-CA" sz="2000" dirty="0">
              <a:solidFill>
                <a:schemeClr val="tx2"/>
              </a:solidFill>
              <a:latin typeface="+mn-lt"/>
            </a:endParaRPr>
          </a:p>
        </p:txBody>
      </p:sp>
      <p:sp>
        <p:nvSpPr>
          <p:cNvPr id="16" name="Rectangle 8"/>
          <p:cNvSpPr txBox="1">
            <a:spLocks noChangeArrowheads="1"/>
          </p:cNvSpPr>
          <p:nvPr/>
        </p:nvSpPr>
        <p:spPr bwMode="auto">
          <a:xfrm>
            <a:off x="3813630" y="6128074"/>
            <a:ext cx="1872207"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Referee</a:t>
            </a:r>
            <a:endParaRPr lang="en-CA" sz="2000" dirty="0">
              <a:solidFill>
                <a:schemeClr val="tx2"/>
              </a:solidFill>
              <a:latin typeface="+mn-lt"/>
            </a:endParaRPr>
          </a:p>
        </p:txBody>
      </p:sp>
      <p:sp>
        <p:nvSpPr>
          <p:cNvPr id="17" name="Rectangle 8"/>
          <p:cNvSpPr txBox="1">
            <a:spLocks noChangeArrowheads="1"/>
          </p:cNvSpPr>
          <p:nvPr/>
        </p:nvSpPr>
        <p:spPr bwMode="auto">
          <a:xfrm>
            <a:off x="3813628" y="6377459"/>
            <a:ext cx="1872207"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DDO</a:t>
            </a:r>
            <a:endParaRPr lang="en-CA" sz="2000" dirty="0">
              <a:solidFill>
                <a:schemeClr val="tx2"/>
              </a:solidFill>
              <a:latin typeface="+mn-lt"/>
            </a:endParaRPr>
          </a:p>
        </p:txBody>
      </p:sp>
    </p:spTree>
    <p:extLst>
      <p:ext uri="{BB962C8B-B14F-4D97-AF65-F5344CB8AC3E}">
        <p14:creationId xmlns:p14="http://schemas.microsoft.com/office/powerpoint/2010/main" val="417796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TheDec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9723" y="2579143"/>
            <a:ext cx="5808663" cy="3586163"/>
          </a:xfrm>
          <a:prstGeom prst="rect">
            <a:avLst/>
          </a:prstGeom>
          <a:noFill/>
          <a:ln w="9525">
            <a:noFill/>
            <a:miter lim="800000"/>
            <a:headEnd/>
            <a:tailEnd/>
          </a:ln>
        </p:spPr>
      </p:pic>
      <p:sp>
        <p:nvSpPr>
          <p:cNvPr id="2" name="Content Placeholder 1"/>
          <p:cNvSpPr>
            <a:spLocks noGrp="1"/>
          </p:cNvSpPr>
          <p:nvPr>
            <p:ph idx="1"/>
          </p:nvPr>
        </p:nvSpPr>
        <p:spPr/>
        <p:txBody>
          <a:bodyPr/>
          <a:lstStyle/>
          <a:p>
            <a:r>
              <a:rPr lang="en-CA" dirty="0" smtClean="0"/>
              <a:t>Turn Judges – turn end</a:t>
            </a:r>
          </a:p>
          <a:p>
            <a:r>
              <a:rPr lang="en-CA" dirty="0" smtClean="0"/>
              <a:t>3 per 6 lanes | 4 per 8 lanes</a:t>
            </a:r>
            <a:endParaRPr lang="en-CA" dirty="0"/>
          </a:p>
        </p:txBody>
      </p:sp>
      <p:sp>
        <p:nvSpPr>
          <p:cNvPr id="11" name="Rectangle 6"/>
          <p:cNvSpPr>
            <a:spLocks noGrp="1" noChangeArrowheads="1"/>
          </p:cNvSpPr>
          <p:nvPr>
            <p:ph type="title"/>
          </p:nvPr>
        </p:nvSpPr>
        <p:spPr/>
        <p:txBody>
          <a:bodyPr>
            <a:normAutofit/>
          </a:bodyPr>
          <a:lstStyle/>
          <a:p>
            <a:r>
              <a:rPr lang="en-CA" dirty="0" smtClean="0"/>
              <a:t>Meet the Officials</a:t>
            </a:r>
            <a:endParaRPr lang="en-CA" dirty="0"/>
          </a:p>
        </p:txBody>
      </p:sp>
      <p:sp>
        <p:nvSpPr>
          <p:cNvPr id="5" name="Rectangle 8"/>
          <p:cNvSpPr txBox="1">
            <a:spLocks noChangeArrowheads="1"/>
          </p:cNvSpPr>
          <p:nvPr/>
        </p:nvSpPr>
        <p:spPr bwMode="auto">
          <a:xfrm>
            <a:off x="2843811" y="6309321"/>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Starter</a:t>
            </a:r>
            <a:endParaRPr lang="en-CA" sz="2000" dirty="0">
              <a:solidFill>
                <a:schemeClr val="tx2"/>
              </a:solidFill>
              <a:latin typeface="+mn-lt"/>
            </a:endParaRPr>
          </a:p>
        </p:txBody>
      </p:sp>
      <p:sp>
        <p:nvSpPr>
          <p:cNvPr id="7" name="Rectangle 8"/>
          <p:cNvSpPr txBox="1">
            <a:spLocks noChangeArrowheads="1"/>
          </p:cNvSpPr>
          <p:nvPr/>
        </p:nvSpPr>
        <p:spPr bwMode="auto">
          <a:xfrm>
            <a:off x="1187627" y="4573589"/>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Timers</a:t>
            </a:r>
          </a:p>
        </p:txBody>
      </p:sp>
      <p:sp>
        <p:nvSpPr>
          <p:cNvPr id="8" name="Rectangle 8"/>
          <p:cNvSpPr txBox="1">
            <a:spLocks noChangeArrowheads="1"/>
          </p:cNvSpPr>
          <p:nvPr/>
        </p:nvSpPr>
        <p:spPr bwMode="auto">
          <a:xfrm>
            <a:off x="683571" y="2989413"/>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Head Timer</a:t>
            </a:r>
            <a:endParaRPr lang="en-CA" sz="2000" dirty="0">
              <a:solidFill>
                <a:schemeClr val="tx2"/>
              </a:solidFill>
              <a:latin typeface="+mn-lt"/>
            </a:endParaRPr>
          </a:p>
        </p:txBody>
      </p:sp>
      <p:cxnSp>
        <p:nvCxnSpPr>
          <p:cNvPr id="13" name="Straight Arrow Connector 12"/>
          <p:cNvCxnSpPr/>
          <p:nvPr/>
        </p:nvCxnSpPr>
        <p:spPr bwMode="auto">
          <a:xfrm flipV="1">
            <a:off x="1835696" y="3933057"/>
            <a:ext cx="0" cy="504056"/>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14" name="Straight Arrow Connector 13"/>
          <p:cNvCxnSpPr/>
          <p:nvPr/>
        </p:nvCxnSpPr>
        <p:spPr bwMode="auto">
          <a:xfrm>
            <a:off x="1835696" y="5157193"/>
            <a:ext cx="0" cy="720080"/>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10" name="Rectangle 8"/>
          <p:cNvSpPr txBox="1">
            <a:spLocks noChangeArrowheads="1"/>
          </p:cNvSpPr>
          <p:nvPr/>
        </p:nvSpPr>
        <p:spPr bwMode="auto">
          <a:xfrm>
            <a:off x="4427986" y="3133429"/>
            <a:ext cx="1872207"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Stroke Judge</a:t>
            </a:r>
            <a:endParaRPr lang="en-CA" sz="2000" dirty="0">
              <a:solidFill>
                <a:schemeClr val="tx2"/>
              </a:solidFill>
              <a:latin typeface="+mn-lt"/>
            </a:endParaRPr>
          </a:p>
        </p:txBody>
      </p:sp>
      <p:sp>
        <p:nvSpPr>
          <p:cNvPr id="12" name="Rectangle 8"/>
          <p:cNvSpPr txBox="1">
            <a:spLocks noChangeArrowheads="1"/>
          </p:cNvSpPr>
          <p:nvPr/>
        </p:nvSpPr>
        <p:spPr bwMode="auto">
          <a:xfrm>
            <a:off x="4427986" y="6301780"/>
            <a:ext cx="1872207"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Stroke Judge</a:t>
            </a:r>
            <a:endParaRPr lang="en-CA" sz="2000" dirty="0">
              <a:solidFill>
                <a:schemeClr val="tx2"/>
              </a:solidFill>
              <a:latin typeface="+mn-lt"/>
            </a:endParaRPr>
          </a:p>
        </p:txBody>
      </p:sp>
      <p:sp>
        <p:nvSpPr>
          <p:cNvPr id="15" name="Rectangle 8"/>
          <p:cNvSpPr txBox="1">
            <a:spLocks noChangeArrowheads="1"/>
          </p:cNvSpPr>
          <p:nvPr/>
        </p:nvSpPr>
        <p:spPr bwMode="auto">
          <a:xfrm rot="5400000">
            <a:off x="5943923" y="4437112"/>
            <a:ext cx="1872208"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Turn Judges</a:t>
            </a:r>
            <a:endParaRPr lang="en-CA" sz="2000" dirty="0">
              <a:solidFill>
                <a:schemeClr val="tx2"/>
              </a:solidFill>
              <a:latin typeface="+mn-lt"/>
            </a:endParaRPr>
          </a:p>
        </p:txBody>
      </p:sp>
    </p:spTree>
    <p:extLst>
      <p:ext uri="{BB962C8B-B14F-4D97-AF65-F5344CB8AC3E}">
        <p14:creationId xmlns:p14="http://schemas.microsoft.com/office/powerpoint/2010/main" val="125230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281819"/>
            <a:ext cx="8229600" cy="2725472"/>
          </a:xfrm>
        </p:spPr>
        <p:txBody>
          <a:bodyPr/>
          <a:lstStyle/>
          <a:p>
            <a:r>
              <a:rPr lang="en-CA" dirty="0" smtClean="0"/>
              <a:t>Bill Bishop</a:t>
            </a:r>
          </a:p>
          <a:p>
            <a:pPr lvl="1"/>
            <a:r>
              <a:rPr lang="en-CA" dirty="0" smtClean="0"/>
              <a:t>Director of </a:t>
            </a:r>
            <a:r>
              <a:rPr lang="en-CA" dirty="0" smtClean="0"/>
              <a:t>Communications | </a:t>
            </a:r>
            <a:r>
              <a:rPr lang="en-CA" dirty="0" smtClean="0">
                <a:hlinkClick r:id="rId2"/>
              </a:rPr>
              <a:t>Bill@WRASA.ca</a:t>
            </a:r>
            <a:r>
              <a:rPr lang="en-CA" dirty="0" smtClean="0"/>
              <a:t> </a:t>
            </a:r>
            <a:endParaRPr lang="en-CA" dirty="0" smtClean="0"/>
          </a:p>
          <a:p>
            <a:endParaRPr lang="en-CA" dirty="0"/>
          </a:p>
          <a:p>
            <a:r>
              <a:rPr lang="en-CA" dirty="0" smtClean="0"/>
              <a:t>Christine Kwan</a:t>
            </a:r>
          </a:p>
          <a:p>
            <a:pPr lvl="1"/>
            <a:r>
              <a:rPr lang="en-CA" dirty="0" smtClean="0"/>
              <a:t>Director of Officials </a:t>
            </a:r>
            <a:r>
              <a:rPr lang="en-CA" dirty="0" smtClean="0"/>
              <a:t>| </a:t>
            </a:r>
            <a:r>
              <a:rPr lang="en-CA" dirty="0" smtClean="0">
                <a:hlinkClick r:id="rId3"/>
              </a:rPr>
              <a:t>Christine@WRASA.ca</a:t>
            </a:r>
            <a:r>
              <a:rPr lang="en-CA" dirty="0" smtClean="0"/>
              <a:t> </a:t>
            </a:r>
            <a:endParaRPr lang="en-CA" dirty="0" smtClean="0"/>
          </a:p>
        </p:txBody>
      </p:sp>
      <p:sp>
        <p:nvSpPr>
          <p:cNvPr id="4" name="Title 3"/>
          <p:cNvSpPr>
            <a:spLocks noGrp="1"/>
          </p:cNvSpPr>
          <p:nvPr>
            <p:ph type="title"/>
          </p:nvPr>
        </p:nvSpPr>
        <p:spPr/>
        <p:txBody>
          <a:bodyPr>
            <a:normAutofit fontScale="90000"/>
          </a:bodyPr>
          <a:lstStyle/>
          <a:p>
            <a:r>
              <a:rPr lang="en-CA" dirty="0" smtClean="0"/>
              <a:t>Welcome &amp; thanks for attending!</a:t>
            </a:r>
            <a:endParaRPr lang="en-CA" dirty="0"/>
          </a:p>
        </p:txBody>
      </p:sp>
      <p:sp>
        <p:nvSpPr>
          <p:cNvPr id="5" name="Footer Placeholder 4"/>
          <p:cNvSpPr txBox="1">
            <a:spLocks/>
          </p:cNvSpPr>
          <p:nvPr/>
        </p:nvSpPr>
        <p:spPr>
          <a:xfrm>
            <a:off x="4644008" y="6381328"/>
            <a:ext cx="4174977" cy="365125"/>
          </a:xfrm>
          <a:prstGeom prst="rect">
            <a:avLst/>
          </a:prstGeom>
        </p:spPr>
        <p:txBody>
          <a:bodyPr vert="horz"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smtClean="0">
                <a:ln>
                  <a:noFill/>
                </a:ln>
                <a:solidFill>
                  <a:schemeClr val="tx1"/>
                </a:solidFill>
                <a:effectLst/>
                <a:uLnTx/>
                <a:uFillTx/>
                <a:latin typeface="+mn-lt"/>
                <a:ea typeface="+mn-ea"/>
                <a:cs typeface="+mn-cs"/>
              </a:rPr>
              <a:t>Approved by the BCSSA Rules &amp; Regulations Committee</a:t>
            </a:r>
            <a:endParaRPr kumimoji="0" lang="en-CA" sz="105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54578" y="1909292"/>
            <a:ext cx="3718560" cy="880872"/>
          </a:xfrm>
          <a:prstGeom prst="rect">
            <a:avLst/>
          </a:prstGeom>
        </p:spPr>
      </p:pic>
    </p:spTree>
    <p:extLst>
      <p:ext uri="{BB962C8B-B14F-4D97-AF65-F5344CB8AC3E}">
        <p14:creationId xmlns:p14="http://schemas.microsoft.com/office/powerpoint/2010/main" val="286727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TheDec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9723" y="2579143"/>
            <a:ext cx="5808663" cy="3586163"/>
          </a:xfrm>
          <a:prstGeom prst="rect">
            <a:avLst/>
          </a:prstGeom>
          <a:noFill/>
          <a:ln w="9525">
            <a:noFill/>
            <a:miter lim="800000"/>
            <a:headEnd/>
            <a:tailEnd/>
          </a:ln>
        </p:spPr>
      </p:pic>
      <p:sp>
        <p:nvSpPr>
          <p:cNvPr id="2" name="Content Placeholder 1"/>
          <p:cNvSpPr>
            <a:spLocks noGrp="1"/>
          </p:cNvSpPr>
          <p:nvPr>
            <p:ph idx="1"/>
          </p:nvPr>
        </p:nvSpPr>
        <p:spPr/>
        <p:txBody>
          <a:bodyPr/>
          <a:lstStyle/>
          <a:p>
            <a:r>
              <a:rPr lang="en-CA" dirty="0" smtClean="0"/>
              <a:t>Turn Judges – finish end </a:t>
            </a:r>
          </a:p>
          <a:p>
            <a:r>
              <a:rPr lang="en-CA" dirty="0" smtClean="0"/>
              <a:t>2 to 3 per 6 lanes | 3 to 4 per 8 lanes</a:t>
            </a:r>
            <a:endParaRPr lang="en-CA" dirty="0"/>
          </a:p>
        </p:txBody>
      </p:sp>
      <p:sp>
        <p:nvSpPr>
          <p:cNvPr id="11" name="Rectangle 6"/>
          <p:cNvSpPr>
            <a:spLocks noGrp="1" noChangeArrowheads="1"/>
          </p:cNvSpPr>
          <p:nvPr>
            <p:ph type="title"/>
          </p:nvPr>
        </p:nvSpPr>
        <p:spPr/>
        <p:txBody>
          <a:bodyPr>
            <a:normAutofit/>
          </a:bodyPr>
          <a:lstStyle/>
          <a:p>
            <a:r>
              <a:rPr lang="en-CA" dirty="0" smtClean="0"/>
              <a:t>Meet the Officials</a:t>
            </a:r>
            <a:endParaRPr lang="en-CA" dirty="0"/>
          </a:p>
        </p:txBody>
      </p:sp>
      <p:sp>
        <p:nvSpPr>
          <p:cNvPr id="5" name="Rectangle 8"/>
          <p:cNvSpPr txBox="1">
            <a:spLocks noChangeArrowheads="1"/>
          </p:cNvSpPr>
          <p:nvPr/>
        </p:nvSpPr>
        <p:spPr bwMode="auto">
          <a:xfrm>
            <a:off x="2843811" y="6309321"/>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Starter</a:t>
            </a:r>
            <a:endParaRPr lang="en-CA" sz="2000" dirty="0">
              <a:solidFill>
                <a:schemeClr val="tx2"/>
              </a:solidFill>
              <a:latin typeface="+mn-lt"/>
            </a:endParaRPr>
          </a:p>
        </p:txBody>
      </p:sp>
      <p:sp>
        <p:nvSpPr>
          <p:cNvPr id="7" name="Rectangle 8"/>
          <p:cNvSpPr txBox="1">
            <a:spLocks noChangeArrowheads="1"/>
          </p:cNvSpPr>
          <p:nvPr/>
        </p:nvSpPr>
        <p:spPr bwMode="auto">
          <a:xfrm>
            <a:off x="785846" y="4573589"/>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Timers</a:t>
            </a:r>
          </a:p>
          <a:p>
            <a:pPr marL="457200" indent="-457200">
              <a:spcBef>
                <a:spcPts val="0"/>
              </a:spcBef>
              <a:buClr>
                <a:schemeClr val="tx1"/>
              </a:buClr>
            </a:pPr>
            <a:r>
              <a:rPr lang="en-CA" sz="2000" dirty="0" smtClean="0">
                <a:solidFill>
                  <a:schemeClr val="tx2"/>
                </a:solidFill>
                <a:latin typeface="+mn-lt"/>
              </a:rPr>
              <a:t>Recorders</a:t>
            </a:r>
          </a:p>
        </p:txBody>
      </p:sp>
      <p:sp>
        <p:nvSpPr>
          <p:cNvPr id="8" name="Rectangle 8"/>
          <p:cNvSpPr txBox="1">
            <a:spLocks noChangeArrowheads="1"/>
          </p:cNvSpPr>
          <p:nvPr/>
        </p:nvSpPr>
        <p:spPr bwMode="auto">
          <a:xfrm>
            <a:off x="683571" y="2989413"/>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Head Timer</a:t>
            </a:r>
            <a:endParaRPr lang="en-CA" sz="2000" dirty="0">
              <a:solidFill>
                <a:schemeClr val="tx2"/>
              </a:solidFill>
              <a:latin typeface="+mn-lt"/>
            </a:endParaRPr>
          </a:p>
        </p:txBody>
      </p:sp>
      <p:cxnSp>
        <p:nvCxnSpPr>
          <p:cNvPr id="13" name="Straight Arrow Connector 12"/>
          <p:cNvCxnSpPr/>
          <p:nvPr/>
        </p:nvCxnSpPr>
        <p:spPr bwMode="auto">
          <a:xfrm flipV="1">
            <a:off x="1835696" y="3933057"/>
            <a:ext cx="0" cy="504056"/>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14" name="Straight Arrow Connector 13"/>
          <p:cNvCxnSpPr/>
          <p:nvPr/>
        </p:nvCxnSpPr>
        <p:spPr bwMode="auto">
          <a:xfrm>
            <a:off x="1835696" y="5157193"/>
            <a:ext cx="0" cy="720080"/>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10" name="Rectangle 8"/>
          <p:cNvSpPr txBox="1">
            <a:spLocks noChangeArrowheads="1"/>
          </p:cNvSpPr>
          <p:nvPr/>
        </p:nvSpPr>
        <p:spPr bwMode="auto">
          <a:xfrm>
            <a:off x="4427986" y="3133429"/>
            <a:ext cx="1872207"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Stroke Judge</a:t>
            </a:r>
            <a:endParaRPr lang="en-CA" sz="2000" dirty="0">
              <a:solidFill>
                <a:schemeClr val="tx2"/>
              </a:solidFill>
              <a:latin typeface="+mn-lt"/>
            </a:endParaRPr>
          </a:p>
        </p:txBody>
      </p:sp>
      <p:sp>
        <p:nvSpPr>
          <p:cNvPr id="12" name="Rectangle 8"/>
          <p:cNvSpPr txBox="1">
            <a:spLocks noChangeArrowheads="1"/>
          </p:cNvSpPr>
          <p:nvPr/>
        </p:nvSpPr>
        <p:spPr bwMode="auto">
          <a:xfrm>
            <a:off x="4427986" y="6301780"/>
            <a:ext cx="1872207"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Stroke Judge</a:t>
            </a:r>
            <a:endParaRPr lang="en-CA" sz="2000" dirty="0">
              <a:solidFill>
                <a:schemeClr val="tx2"/>
              </a:solidFill>
              <a:latin typeface="+mn-lt"/>
            </a:endParaRPr>
          </a:p>
        </p:txBody>
      </p:sp>
      <p:sp>
        <p:nvSpPr>
          <p:cNvPr id="15" name="Rectangle 8"/>
          <p:cNvSpPr txBox="1">
            <a:spLocks noChangeArrowheads="1"/>
          </p:cNvSpPr>
          <p:nvPr/>
        </p:nvSpPr>
        <p:spPr bwMode="auto">
          <a:xfrm rot="5400000">
            <a:off x="5943923" y="4437112"/>
            <a:ext cx="1872208"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Turn Judges</a:t>
            </a:r>
            <a:endParaRPr lang="en-CA" sz="2000" dirty="0">
              <a:solidFill>
                <a:schemeClr val="tx2"/>
              </a:solidFill>
              <a:latin typeface="+mn-lt"/>
            </a:endParaRPr>
          </a:p>
        </p:txBody>
      </p:sp>
      <p:sp>
        <p:nvSpPr>
          <p:cNvPr id="16" name="Rectangle 8"/>
          <p:cNvSpPr txBox="1">
            <a:spLocks noChangeArrowheads="1"/>
          </p:cNvSpPr>
          <p:nvPr/>
        </p:nvSpPr>
        <p:spPr bwMode="auto">
          <a:xfrm rot="5400000">
            <a:off x="1255863" y="4423253"/>
            <a:ext cx="1872208"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Turn Judges</a:t>
            </a:r>
            <a:endParaRPr lang="en-CA" sz="2000" dirty="0">
              <a:solidFill>
                <a:schemeClr val="tx2"/>
              </a:solidFill>
              <a:latin typeface="+mn-lt"/>
            </a:endParaRPr>
          </a:p>
        </p:txBody>
      </p:sp>
    </p:spTree>
    <p:extLst>
      <p:ext uri="{BB962C8B-B14F-4D97-AF65-F5344CB8AC3E}">
        <p14:creationId xmlns:p14="http://schemas.microsoft.com/office/powerpoint/2010/main" val="13415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TheDec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9723" y="2579143"/>
            <a:ext cx="5808663" cy="3586163"/>
          </a:xfrm>
          <a:prstGeom prst="rect">
            <a:avLst/>
          </a:prstGeom>
          <a:noFill/>
          <a:ln w="9525">
            <a:noFill/>
            <a:miter lim="800000"/>
            <a:headEnd/>
            <a:tailEnd/>
          </a:ln>
        </p:spPr>
      </p:pic>
      <p:sp>
        <p:nvSpPr>
          <p:cNvPr id="2" name="Content Placeholder 1"/>
          <p:cNvSpPr>
            <a:spLocks noGrp="1"/>
          </p:cNvSpPr>
          <p:nvPr>
            <p:ph idx="1"/>
          </p:nvPr>
        </p:nvSpPr>
        <p:spPr/>
        <p:txBody>
          <a:bodyPr/>
          <a:lstStyle/>
          <a:p>
            <a:r>
              <a:rPr lang="en-CA" dirty="0" smtClean="0"/>
              <a:t>Clerk of the Course</a:t>
            </a:r>
            <a:endParaRPr lang="en-CA" dirty="0"/>
          </a:p>
        </p:txBody>
      </p:sp>
      <p:sp>
        <p:nvSpPr>
          <p:cNvPr id="11" name="Rectangle 6"/>
          <p:cNvSpPr>
            <a:spLocks noGrp="1" noChangeArrowheads="1"/>
          </p:cNvSpPr>
          <p:nvPr>
            <p:ph type="title"/>
          </p:nvPr>
        </p:nvSpPr>
        <p:spPr/>
        <p:txBody>
          <a:bodyPr>
            <a:normAutofit/>
          </a:bodyPr>
          <a:lstStyle/>
          <a:p>
            <a:r>
              <a:rPr lang="en-CA" dirty="0" smtClean="0"/>
              <a:t>Meet the Officials</a:t>
            </a:r>
            <a:endParaRPr lang="en-CA" dirty="0"/>
          </a:p>
        </p:txBody>
      </p:sp>
      <p:sp>
        <p:nvSpPr>
          <p:cNvPr id="5" name="Rectangle 8"/>
          <p:cNvSpPr txBox="1">
            <a:spLocks noChangeArrowheads="1"/>
          </p:cNvSpPr>
          <p:nvPr/>
        </p:nvSpPr>
        <p:spPr bwMode="auto">
          <a:xfrm>
            <a:off x="2843811" y="6309321"/>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Starter</a:t>
            </a:r>
            <a:endParaRPr lang="en-CA" sz="2000" dirty="0">
              <a:solidFill>
                <a:schemeClr val="tx2"/>
              </a:solidFill>
              <a:latin typeface="+mn-lt"/>
            </a:endParaRPr>
          </a:p>
        </p:txBody>
      </p:sp>
      <p:sp>
        <p:nvSpPr>
          <p:cNvPr id="8" name="Rectangle 8"/>
          <p:cNvSpPr txBox="1">
            <a:spLocks noChangeArrowheads="1"/>
          </p:cNvSpPr>
          <p:nvPr/>
        </p:nvSpPr>
        <p:spPr bwMode="auto">
          <a:xfrm>
            <a:off x="683571" y="2989413"/>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Head Timer</a:t>
            </a:r>
            <a:endParaRPr lang="en-CA" sz="2000" dirty="0">
              <a:solidFill>
                <a:schemeClr val="tx2"/>
              </a:solidFill>
              <a:latin typeface="+mn-lt"/>
            </a:endParaRPr>
          </a:p>
        </p:txBody>
      </p:sp>
      <p:cxnSp>
        <p:nvCxnSpPr>
          <p:cNvPr id="13" name="Straight Arrow Connector 12"/>
          <p:cNvCxnSpPr/>
          <p:nvPr/>
        </p:nvCxnSpPr>
        <p:spPr bwMode="auto">
          <a:xfrm flipV="1">
            <a:off x="1835696" y="3933057"/>
            <a:ext cx="0" cy="504056"/>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14" name="Straight Arrow Connector 13"/>
          <p:cNvCxnSpPr/>
          <p:nvPr/>
        </p:nvCxnSpPr>
        <p:spPr bwMode="auto">
          <a:xfrm>
            <a:off x="1835696" y="5157193"/>
            <a:ext cx="0" cy="720080"/>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10" name="Rectangle 8"/>
          <p:cNvSpPr txBox="1">
            <a:spLocks noChangeArrowheads="1"/>
          </p:cNvSpPr>
          <p:nvPr/>
        </p:nvSpPr>
        <p:spPr bwMode="auto">
          <a:xfrm>
            <a:off x="4427986" y="3133429"/>
            <a:ext cx="1872207"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Stroke Judge</a:t>
            </a:r>
            <a:endParaRPr lang="en-CA" sz="2000" dirty="0">
              <a:solidFill>
                <a:schemeClr val="tx2"/>
              </a:solidFill>
              <a:latin typeface="+mn-lt"/>
            </a:endParaRPr>
          </a:p>
        </p:txBody>
      </p:sp>
      <p:sp>
        <p:nvSpPr>
          <p:cNvPr id="12" name="Rectangle 8"/>
          <p:cNvSpPr txBox="1">
            <a:spLocks noChangeArrowheads="1"/>
          </p:cNvSpPr>
          <p:nvPr/>
        </p:nvSpPr>
        <p:spPr bwMode="auto">
          <a:xfrm>
            <a:off x="4427986" y="6301780"/>
            <a:ext cx="1872207" cy="55622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Stroke Judge</a:t>
            </a:r>
            <a:endParaRPr lang="en-CA" sz="2000" dirty="0">
              <a:solidFill>
                <a:schemeClr val="tx2"/>
              </a:solidFill>
              <a:latin typeface="+mn-lt"/>
            </a:endParaRPr>
          </a:p>
        </p:txBody>
      </p:sp>
      <p:sp>
        <p:nvSpPr>
          <p:cNvPr id="15" name="Rectangle 8"/>
          <p:cNvSpPr txBox="1">
            <a:spLocks noChangeArrowheads="1"/>
          </p:cNvSpPr>
          <p:nvPr/>
        </p:nvSpPr>
        <p:spPr bwMode="auto">
          <a:xfrm rot="5400000">
            <a:off x="5943923" y="4437112"/>
            <a:ext cx="1872208"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Turn Judges</a:t>
            </a:r>
            <a:endParaRPr lang="en-CA" sz="2000" dirty="0">
              <a:solidFill>
                <a:schemeClr val="tx2"/>
              </a:solidFill>
              <a:latin typeface="+mn-lt"/>
            </a:endParaRPr>
          </a:p>
        </p:txBody>
      </p:sp>
      <p:sp>
        <p:nvSpPr>
          <p:cNvPr id="16" name="Rectangle 8"/>
          <p:cNvSpPr txBox="1">
            <a:spLocks noChangeArrowheads="1"/>
          </p:cNvSpPr>
          <p:nvPr/>
        </p:nvSpPr>
        <p:spPr bwMode="auto">
          <a:xfrm>
            <a:off x="8028386" y="5509692"/>
            <a:ext cx="963215"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Clerk</a:t>
            </a:r>
          </a:p>
        </p:txBody>
      </p:sp>
      <p:sp>
        <p:nvSpPr>
          <p:cNvPr id="3" name="Down Arrow 2"/>
          <p:cNvSpPr/>
          <p:nvPr/>
        </p:nvSpPr>
        <p:spPr>
          <a:xfrm rot="10800000">
            <a:off x="8104909" y="5993020"/>
            <a:ext cx="568036" cy="739030"/>
          </a:xfrm>
          <a:prstGeom prst="downArrow">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428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TheDec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9723" y="2579143"/>
            <a:ext cx="5808663" cy="3586163"/>
          </a:xfrm>
          <a:prstGeom prst="rect">
            <a:avLst/>
          </a:prstGeom>
          <a:noFill/>
          <a:ln w="9525">
            <a:noFill/>
            <a:miter lim="800000"/>
            <a:headEnd/>
            <a:tailEnd/>
          </a:ln>
        </p:spPr>
      </p:pic>
      <p:sp>
        <p:nvSpPr>
          <p:cNvPr id="2" name="Content Placeholder 1"/>
          <p:cNvSpPr>
            <a:spLocks noGrp="1"/>
          </p:cNvSpPr>
          <p:nvPr>
            <p:ph idx="1"/>
          </p:nvPr>
        </p:nvSpPr>
        <p:spPr>
          <a:xfrm>
            <a:off x="609602" y="1397744"/>
            <a:ext cx="8229600" cy="4525963"/>
          </a:xfrm>
        </p:spPr>
        <p:txBody>
          <a:bodyPr/>
          <a:lstStyle/>
          <a:p>
            <a:r>
              <a:rPr lang="en-CA" dirty="0" smtClean="0"/>
              <a:t>Head Marshal</a:t>
            </a:r>
          </a:p>
          <a:p>
            <a:r>
              <a:rPr lang="en-CA" dirty="0" smtClean="0"/>
              <a:t>Marshals</a:t>
            </a:r>
            <a:endParaRPr lang="en-CA" dirty="0"/>
          </a:p>
        </p:txBody>
      </p:sp>
      <p:sp>
        <p:nvSpPr>
          <p:cNvPr id="11" name="Rectangle 6"/>
          <p:cNvSpPr>
            <a:spLocks noGrp="1" noChangeArrowheads="1"/>
          </p:cNvSpPr>
          <p:nvPr>
            <p:ph type="title"/>
          </p:nvPr>
        </p:nvSpPr>
        <p:spPr/>
        <p:txBody>
          <a:bodyPr>
            <a:normAutofit/>
          </a:bodyPr>
          <a:lstStyle/>
          <a:p>
            <a:r>
              <a:rPr lang="en-CA" dirty="0" smtClean="0"/>
              <a:t>Meet the Officials</a:t>
            </a:r>
            <a:endParaRPr lang="en-CA" dirty="0"/>
          </a:p>
        </p:txBody>
      </p:sp>
      <p:sp>
        <p:nvSpPr>
          <p:cNvPr id="5" name="Rectangle 8"/>
          <p:cNvSpPr txBox="1">
            <a:spLocks noChangeArrowheads="1"/>
          </p:cNvSpPr>
          <p:nvPr/>
        </p:nvSpPr>
        <p:spPr bwMode="auto">
          <a:xfrm>
            <a:off x="2843811" y="6309321"/>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Starter</a:t>
            </a:r>
            <a:endParaRPr lang="en-CA" sz="2000" dirty="0">
              <a:solidFill>
                <a:schemeClr val="tx2"/>
              </a:solidFill>
              <a:latin typeface="+mn-lt"/>
            </a:endParaRPr>
          </a:p>
        </p:txBody>
      </p:sp>
      <p:sp>
        <p:nvSpPr>
          <p:cNvPr id="7" name="Rectangle 8"/>
          <p:cNvSpPr txBox="1">
            <a:spLocks noChangeArrowheads="1"/>
          </p:cNvSpPr>
          <p:nvPr/>
        </p:nvSpPr>
        <p:spPr bwMode="auto">
          <a:xfrm>
            <a:off x="1187627" y="4573589"/>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Timers</a:t>
            </a:r>
          </a:p>
        </p:txBody>
      </p:sp>
      <p:sp>
        <p:nvSpPr>
          <p:cNvPr id="8" name="Rectangle 8"/>
          <p:cNvSpPr txBox="1">
            <a:spLocks noChangeArrowheads="1"/>
          </p:cNvSpPr>
          <p:nvPr/>
        </p:nvSpPr>
        <p:spPr bwMode="auto">
          <a:xfrm>
            <a:off x="683571" y="2989413"/>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Head Timer</a:t>
            </a:r>
            <a:endParaRPr lang="en-CA" sz="2000" dirty="0">
              <a:solidFill>
                <a:schemeClr val="tx2"/>
              </a:solidFill>
              <a:latin typeface="+mn-lt"/>
            </a:endParaRPr>
          </a:p>
        </p:txBody>
      </p:sp>
      <p:cxnSp>
        <p:nvCxnSpPr>
          <p:cNvPr id="13" name="Straight Arrow Connector 12"/>
          <p:cNvCxnSpPr/>
          <p:nvPr/>
        </p:nvCxnSpPr>
        <p:spPr bwMode="auto">
          <a:xfrm flipV="1">
            <a:off x="1835696" y="3933057"/>
            <a:ext cx="0" cy="504056"/>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14" name="Straight Arrow Connector 13"/>
          <p:cNvCxnSpPr/>
          <p:nvPr/>
        </p:nvCxnSpPr>
        <p:spPr bwMode="auto">
          <a:xfrm>
            <a:off x="1835696" y="5157193"/>
            <a:ext cx="0" cy="720080"/>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10" name="Rectangle 8"/>
          <p:cNvSpPr txBox="1">
            <a:spLocks noChangeArrowheads="1"/>
          </p:cNvSpPr>
          <p:nvPr/>
        </p:nvSpPr>
        <p:spPr bwMode="auto">
          <a:xfrm>
            <a:off x="4427986" y="3133429"/>
            <a:ext cx="1872207"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Stroke Judge</a:t>
            </a:r>
            <a:endParaRPr lang="en-CA" sz="2000" dirty="0">
              <a:solidFill>
                <a:schemeClr val="tx2"/>
              </a:solidFill>
              <a:latin typeface="+mn-lt"/>
            </a:endParaRPr>
          </a:p>
        </p:txBody>
      </p:sp>
      <p:sp>
        <p:nvSpPr>
          <p:cNvPr id="12" name="Rectangle 8"/>
          <p:cNvSpPr txBox="1">
            <a:spLocks noChangeArrowheads="1"/>
          </p:cNvSpPr>
          <p:nvPr/>
        </p:nvSpPr>
        <p:spPr bwMode="auto">
          <a:xfrm>
            <a:off x="4427986" y="6301780"/>
            <a:ext cx="1872207"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Stroke Judge</a:t>
            </a:r>
            <a:endParaRPr lang="en-CA" sz="2000" dirty="0">
              <a:solidFill>
                <a:schemeClr val="tx2"/>
              </a:solidFill>
              <a:latin typeface="+mn-lt"/>
            </a:endParaRPr>
          </a:p>
        </p:txBody>
      </p:sp>
      <p:sp>
        <p:nvSpPr>
          <p:cNvPr id="15" name="Rectangle 8"/>
          <p:cNvSpPr txBox="1">
            <a:spLocks noChangeArrowheads="1"/>
          </p:cNvSpPr>
          <p:nvPr/>
        </p:nvSpPr>
        <p:spPr bwMode="auto">
          <a:xfrm rot="5400000">
            <a:off x="5943923" y="4437112"/>
            <a:ext cx="1872208"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Turn Judges</a:t>
            </a:r>
            <a:endParaRPr lang="en-CA" sz="2000" dirty="0">
              <a:solidFill>
                <a:schemeClr val="tx2"/>
              </a:solidFill>
              <a:latin typeface="+mn-lt"/>
            </a:endParaRPr>
          </a:p>
        </p:txBody>
      </p:sp>
      <p:sp>
        <p:nvSpPr>
          <p:cNvPr id="16" name="Rectangle 8"/>
          <p:cNvSpPr txBox="1">
            <a:spLocks noChangeArrowheads="1"/>
          </p:cNvSpPr>
          <p:nvPr/>
        </p:nvSpPr>
        <p:spPr bwMode="auto">
          <a:xfrm>
            <a:off x="8172403" y="5509692"/>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Clerk</a:t>
            </a:r>
          </a:p>
        </p:txBody>
      </p:sp>
      <p:sp>
        <p:nvSpPr>
          <p:cNvPr id="17" name="Rectangle 8"/>
          <p:cNvSpPr txBox="1">
            <a:spLocks noChangeArrowheads="1"/>
          </p:cNvSpPr>
          <p:nvPr/>
        </p:nvSpPr>
        <p:spPr bwMode="auto">
          <a:xfrm>
            <a:off x="6588226" y="2053308"/>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Marshalling</a:t>
            </a:r>
          </a:p>
        </p:txBody>
      </p:sp>
      <p:sp>
        <p:nvSpPr>
          <p:cNvPr id="20" name="Down Arrow 19"/>
          <p:cNvSpPr/>
          <p:nvPr/>
        </p:nvSpPr>
        <p:spPr>
          <a:xfrm rot="10800000">
            <a:off x="8104909" y="3689243"/>
            <a:ext cx="568036" cy="1190215"/>
          </a:xfrm>
          <a:prstGeom prst="downArrow">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8"/>
          <p:cNvSpPr txBox="1">
            <a:spLocks noChangeArrowheads="1"/>
          </p:cNvSpPr>
          <p:nvPr/>
        </p:nvSpPr>
        <p:spPr bwMode="auto">
          <a:xfrm>
            <a:off x="7384829" y="4993967"/>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Head Marshal</a:t>
            </a:r>
          </a:p>
        </p:txBody>
      </p:sp>
      <p:sp>
        <p:nvSpPr>
          <p:cNvPr id="22" name="Rectangle 8"/>
          <p:cNvSpPr txBox="1">
            <a:spLocks noChangeArrowheads="1"/>
          </p:cNvSpPr>
          <p:nvPr/>
        </p:nvSpPr>
        <p:spPr bwMode="auto">
          <a:xfrm>
            <a:off x="7410404" y="2946607"/>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Marshals</a:t>
            </a:r>
          </a:p>
        </p:txBody>
      </p:sp>
    </p:spTree>
    <p:extLst>
      <p:ext uri="{BB962C8B-B14F-4D97-AF65-F5344CB8AC3E}">
        <p14:creationId xmlns:p14="http://schemas.microsoft.com/office/powerpoint/2010/main" val="362118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TheDec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9723" y="2579143"/>
            <a:ext cx="5808663" cy="3586163"/>
          </a:xfrm>
          <a:prstGeom prst="rect">
            <a:avLst/>
          </a:prstGeom>
          <a:noFill/>
          <a:ln w="9525">
            <a:noFill/>
            <a:miter lim="800000"/>
            <a:headEnd/>
            <a:tailEnd/>
          </a:ln>
        </p:spPr>
      </p:pic>
      <p:sp>
        <p:nvSpPr>
          <p:cNvPr id="2" name="Content Placeholder 1"/>
          <p:cNvSpPr>
            <a:spLocks noGrp="1"/>
          </p:cNvSpPr>
          <p:nvPr>
            <p:ph idx="1"/>
          </p:nvPr>
        </p:nvSpPr>
        <p:spPr/>
        <p:txBody>
          <a:bodyPr/>
          <a:lstStyle/>
          <a:p>
            <a:r>
              <a:rPr lang="en-CA" dirty="0" smtClean="0"/>
              <a:t>Chief Judge Electronics</a:t>
            </a:r>
            <a:endParaRPr lang="en-CA" dirty="0"/>
          </a:p>
        </p:txBody>
      </p:sp>
      <p:sp>
        <p:nvSpPr>
          <p:cNvPr id="11" name="Rectangle 6"/>
          <p:cNvSpPr>
            <a:spLocks noGrp="1" noChangeArrowheads="1"/>
          </p:cNvSpPr>
          <p:nvPr>
            <p:ph type="title"/>
          </p:nvPr>
        </p:nvSpPr>
        <p:spPr/>
        <p:txBody>
          <a:bodyPr>
            <a:normAutofit/>
          </a:bodyPr>
          <a:lstStyle/>
          <a:p>
            <a:r>
              <a:rPr lang="en-CA" dirty="0" smtClean="0"/>
              <a:t>Meet the Officials</a:t>
            </a:r>
            <a:endParaRPr lang="en-CA" dirty="0"/>
          </a:p>
        </p:txBody>
      </p:sp>
      <p:sp>
        <p:nvSpPr>
          <p:cNvPr id="7" name="Rectangle 8"/>
          <p:cNvSpPr txBox="1">
            <a:spLocks noChangeArrowheads="1"/>
          </p:cNvSpPr>
          <p:nvPr/>
        </p:nvSpPr>
        <p:spPr bwMode="auto">
          <a:xfrm>
            <a:off x="1187627" y="4573589"/>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Timers</a:t>
            </a:r>
          </a:p>
        </p:txBody>
      </p:sp>
      <p:sp>
        <p:nvSpPr>
          <p:cNvPr id="8" name="Rectangle 8"/>
          <p:cNvSpPr txBox="1">
            <a:spLocks noChangeArrowheads="1"/>
          </p:cNvSpPr>
          <p:nvPr/>
        </p:nvSpPr>
        <p:spPr bwMode="auto">
          <a:xfrm>
            <a:off x="683571" y="2989413"/>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Head Timer</a:t>
            </a:r>
            <a:endParaRPr lang="en-CA" sz="2000" dirty="0">
              <a:solidFill>
                <a:schemeClr val="tx2"/>
              </a:solidFill>
              <a:latin typeface="+mn-lt"/>
            </a:endParaRPr>
          </a:p>
        </p:txBody>
      </p:sp>
      <p:cxnSp>
        <p:nvCxnSpPr>
          <p:cNvPr id="13" name="Straight Arrow Connector 12"/>
          <p:cNvCxnSpPr/>
          <p:nvPr/>
        </p:nvCxnSpPr>
        <p:spPr bwMode="auto">
          <a:xfrm flipV="1">
            <a:off x="1835696" y="3933057"/>
            <a:ext cx="0" cy="504056"/>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14" name="Straight Arrow Connector 13"/>
          <p:cNvCxnSpPr/>
          <p:nvPr/>
        </p:nvCxnSpPr>
        <p:spPr bwMode="auto">
          <a:xfrm>
            <a:off x="1835696" y="5157193"/>
            <a:ext cx="0" cy="720080"/>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15" name="Rectangle 8"/>
          <p:cNvSpPr txBox="1">
            <a:spLocks noChangeArrowheads="1"/>
          </p:cNvSpPr>
          <p:nvPr/>
        </p:nvSpPr>
        <p:spPr bwMode="auto">
          <a:xfrm rot="5400000">
            <a:off x="5943923" y="4437112"/>
            <a:ext cx="1872208"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Turn Judges</a:t>
            </a:r>
            <a:endParaRPr lang="en-CA" sz="2000" dirty="0">
              <a:solidFill>
                <a:schemeClr val="tx2"/>
              </a:solidFill>
              <a:latin typeface="+mn-lt"/>
            </a:endParaRPr>
          </a:p>
        </p:txBody>
      </p:sp>
      <p:sp>
        <p:nvSpPr>
          <p:cNvPr id="16" name="Rectangle 8"/>
          <p:cNvSpPr txBox="1">
            <a:spLocks noChangeArrowheads="1"/>
          </p:cNvSpPr>
          <p:nvPr/>
        </p:nvSpPr>
        <p:spPr bwMode="auto">
          <a:xfrm>
            <a:off x="8172403" y="5509692"/>
            <a:ext cx="876181"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Clerk</a:t>
            </a:r>
          </a:p>
        </p:txBody>
      </p:sp>
      <p:sp>
        <p:nvSpPr>
          <p:cNvPr id="17" name="Rectangle 8"/>
          <p:cNvSpPr txBox="1">
            <a:spLocks noChangeArrowheads="1"/>
          </p:cNvSpPr>
          <p:nvPr/>
        </p:nvSpPr>
        <p:spPr bwMode="auto">
          <a:xfrm>
            <a:off x="6588226" y="2053308"/>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Marshalling</a:t>
            </a:r>
          </a:p>
        </p:txBody>
      </p:sp>
      <p:sp>
        <p:nvSpPr>
          <p:cNvPr id="19" name="Rectangle 8"/>
          <p:cNvSpPr txBox="1">
            <a:spLocks noChangeArrowheads="1"/>
          </p:cNvSpPr>
          <p:nvPr/>
        </p:nvSpPr>
        <p:spPr bwMode="auto">
          <a:xfrm>
            <a:off x="1835698" y="2240960"/>
            <a:ext cx="3024335"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Chief Judge Electronics</a:t>
            </a:r>
          </a:p>
        </p:txBody>
      </p:sp>
    </p:spTree>
    <p:extLst>
      <p:ext uri="{BB962C8B-B14F-4D97-AF65-F5344CB8AC3E}">
        <p14:creationId xmlns:p14="http://schemas.microsoft.com/office/powerpoint/2010/main" val="364571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TheDec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9723" y="2579143"/>
            <a:ext cx="5808663" cy="3586163"/>
          </a:xfrm>
          <a:prstGeom prst="rect">
            <a:avLst/>
          </a:prstGeom>
          <a:noFill/>
          <a:ln w="9525">
            <a:noFill/>
            <a:miter lim="800000"/>
            <a:headEnd/>
            <a:tailEnd/>
          </a:ln>
        </p:spPr>
      </p:pic>
      <p:sp>
        <p:nvSpPr>
          <p:cNvPr id="2" name="Content Placeholder 1"/>
          <p:cNvSpPr>
            <a:spLocks noGrp="1"/>
          </p:cNvSpPr>
          <p:nvPr>
            <p:ph idx="1"/>
          </p:nvPr>
        </p:nvSpPr>
        <p:spPr/>
        <p:txBody>
          <a:bodyPr/>
          <a:lstStyle/>
          <a:p>
            <a:r>
              <a:rPr lang="en-CA" dirty="0" smtClean="0"/>
              <a:t>CMR - Chief </a:t>
            </a:r>
            <a:r>
              <a:rPr lang="en-CA" dirty="0" smtClean="0"/>
              <a:t>Meet </a:t>
            </a:r>
            <a:r>
              <a:rPr lang="en-CA" dirty="0" smtClean="0"/>
              <a:t>Recorder</a:t>
            </a:r>
            <a:endParaRPr lang="en-CA" dirty="0"/>
          </a:p>
        </p:txBody>
      </p:sp>
      <p:sp>
        <p:nvSpPr>
          <p:cNvPr id="11" name="Rectangle 6"/>
          <p:cNvSpPr>
            <a:spLocks noGrp="1" noChangeArrowheads="1"/>
          </p:cNvSpPr>
          <p:nvPr>
            <p:ph type="title"/>
          </p:nvPr>
        </p:nvSpPr>
        <p:spPr/>
        <p:txBody>
          <a:bodyPr>
            <a:normAutofit/>
          </a:bodyPr>
          <a:lstStyle/>
          <a:p>
            <a:r>
              <a:rPr lang="en-CA" dirty="0" smtClean="0"/>
              <a:t>Meet the Officials</a:t>
            </a:r>
            <a:endParaRPr lang="en-CA" dirty="0"/>
          </a:p>
        </p:txBody>
      </p:sp>
      <p:sp>
        <p:nvSpPr>
          <p:cNvPr id="7" name="Rectangle 8"/>
          <p:cNvSpPr txBox="1">
            <a:spLocks noChangeArrowheads="1"/>
          </p:cNvSpPr>
          <p:nvPr/>
        </p:nvSpPr>
        <p:spPr bwMode="auto">
          <a:xfrm>
            <a:off x="1187627" y="4573589"/>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Timers</a:t>
            </a:r>
          </a:p>
        </p:txBody>
      </p:sp>
      <p:sp>
        <p:nvSpPr>
          <p:cNvPr id="8" name="Rectangle 8"/>
          <p:cNvSpPr txBox="1">
            <a:spLocks noChangeArrowheads="1"/>
          </p:cNvSpPr>
          <p:nvPr/>
        </p:nvSpPr>
        <p:spPr bwMode="auto">
          <a:xfrm>
            <a:off x="683571" y="2989413"/>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Head Timer</a:t>
            </a:r>
            <a:endParaRPr lang="en-CA" sz="2000" dirty="0">
              <a:solidFill>
                <a:schemeClr val="tx2"/>
              </a:solidFill>
              <a:latin typeface="+mn-lt"/>
            </a:endParaRPr>
          </a:p>
        </p:txBody>
      </p:sp>
      <p:cxnSp>
        <p:nvCxnSpPr>
          <p:cNvPr id="13" name="Straight Arrow Connector 12"/>
          <p:cNvCxnSpPr/>
          <p:nvPr/>
        </p:nvCxnSpPr>
        <p:spPr bwMode="auto">
          <a:xfrm flipV="1">
            <a:off x="1835696" y="3933057"/>
            <a:ext cx="0" cy="504056"/>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14" name="Straight Arrow Connector 13"/>
          <p:cNvCxnSpPr/>
          <p:nvPr/>
        </p:nvCxnSpPr>
        <p:spPr bwMode="auto">
          <a:xfrm>
            <a:off x="1835696" y="5157193"/>
            <a:ext cx="0" cy="720080"/>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10" name="Rectangle 8"/>
          <p:cNvSpPr txBox="1">
            <a:spLocks noChangeArrowheads="1"/>
          </p:cNvSpPr>
          <p:nvPr/>
        </p:nvSpPr>
        <p:spPr bwMode="auto">
          <a:xfrm>
            <a:off x="4427986" y="3133429"/>
            <a:ext cx="1872207"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Stroke Judge</a:t>
            </a:r>
            <a:endParaRPr lang="en-CA" sz="2000" dirty="0">
              <a:solidFill>
                <a:schemeClr val="tx2"/>
              </a:solidFill>
              <a:latin typeface="+mn-lt"/>
            </a:endParaRPr>
          </a:p>
        </p:txBody>
      </p:sp>
      <p:sp>
        <p:nvSpPr>
          <p:cNvPr id="12" name="Rectangle 8"/>
          <p:cNvSpPr txBox="1">
            <a:spLocks noChangeArrowheads="1"/>
          </p:cNvSpPr>
          <p:nvPr/>
        </p:nvSpPr>
        <p:spPr bwMode="auto">
          <a:xfrm>
            <a:off x="4427986" y="6301780"/>
            <a:ext cx="1872207"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Stroke Judge</a:t>
            </a:r>
            <a:endParaRPr lang="en-CA" sz="2000" dirty="0">
              <a:solidFill>
                <a:schemeClr val="tx2"/>
              </a:solidFill>
              <a:latin typeface="+mn-lt"/>
            </a:endParaRPr>
          </a:p>
        </p:txBody>
      </p:sp>
      <p:sp>
        <p:nvSpPr>
          <p:cNvPr id="15" name="Rectangle 8"/>
          <p:cNvSpPr txBox="1">
            <a:spLocks noChangeArrowheads="1"/>
          </p:cNvSpPr>
          <p:nvPr/>
        </p:nvSpPr>
        <p:spPr bwMode="auto">
          <a:xfrm rot="5400000">
            <a:off x="5943923" y="4437112"/>
            <a:ext cx="1872208"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Turn Judges</a:t>
            </a:r>
            <a:endParaRPr lang="en-CA" sz="2000" dirty="0">
              <a:solidFill>
                <a:schemeClr val="tx2"/>
              </a:solidFill>
              <a:latin typeface="+mn-lt"/>
            </a:endParaRPr>
          </a:p>
        </p:txBody>
      </p:sp>
      <p:sp>
        <p:nvSpPr>
          <p:cNvPr id="16" name="Rectangle 8"/>
          <p:cNvSpPr txBox="1">
            <a:spLocks noChangeArrowheads="1"/>
          </p:cNvSpPr>
          <p:nvPr/>
        </p:nvSpPr>
        <p:spPr bwMode="auto">
          <a:xfrm>
            <a:off x="8172403" y="5509692"/>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Clerk</a:t>
            </a:r>
          </a:p>
        </p:txBody>
      </p:sp>
      <p:sp>
        <p:nvSpPr>
          <p:cNvPr id="17" name="Rectangle 8"/>
          <p:cNvSpPr txBox="1">
            <a:spLocks noChangeArrowheads="1"/>
          </p:cNvSpPr>
          <p:nvPr/>
        </p:nvSpPr>
        <p:spPr bwMode="auto">
          <a:xfrm>
            <a:off x="6588226" y="2053308"/>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Marshalling</a:t>
            </a:r>
          </a:p>
        </p:txBody>
      </p:sp>
      <p:sp>
        <p:nvSpPr>
          <p:cNvPr id="19" name="Rectangle 8"/>
          <p:cNvSpPr txBox="1">
            <a:spLocks noChangeArrowheads="1"/>
          </p:cNvSpPr>
          <p:nvPr/>
        </p:nvSpPr>
        <p:spPr bwMode="auto">
          <a:xfrm>
            <a:off x="1835698" y="2060849"/>
            <a:ext cx="3024335"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Chief Judge Electronics</a:t>
            </a:r>
          </a:p>
        </p:txBody>
      </p:sp>
      <p:sp>
        <p:nvSpPr>
          <p:cNvPr id="20" name="Rectangle 8"/>
          <p:cNvSpPr txBox="1">
            <a:spLocks noChangeArrowheads="1"/>
          </p:cNvSpPr>
          <p:nvPr/>
        </p:nvSpPr>
        <p:spPr bwMode="auto">
          <a:xfrm>
            <a:off x="5148067" y="2060849"/>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CMR</a:t>
            </a:r>
          </a:p>
        </p:txBody>
      </p:sp>
    </p:spTree>
    <p:extLst>
      <p:ext uri="{BB962C8B-B14F-4D97-AF65-F5344CB8AC3E}">
        <p14:creationId xmlns:p14="http://schemas.microsoft.com/office/powerpoint/2010/main" val="42297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TheDec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9723" y="2579143"/>
            <a:ext cx="5808663" cy="3586163"/>
          </a:xfrm>
          <a:prstGeom prst="rect">
            <a:avLst/>
          </a:prstGeom>
          <a:noFill/>
          <a:ln w="9525">
            <a:noFill/>
            <a:miter lim="800000"/>
            <a:headEnd/>
            <a:tailEnd/>
          </a:ln>
        </p:spPr>
      </p:pic>
      <p:sp>
        <p:nvSpPr>
          <p:cNvPr id="3" name="Content Placeholder 2"/>
          <p:cNvSpPr>
            <a:spLocks noGrp="1"/>
          </p:cNvSpPr>
          <p:nvPr>
            <p:ph idx="1"/>
          </p:nvPr>
        </p:nvSpPr>
        <p:spPr/>
        <p:txBody>
          <a:bodyPr/>
          <a:lstStyle/>
          <a:p>
            <a:r>
              <a:rPr lang="en-CA" dirty="0" smtClean="0"/>
              <a:t>a busy deck!</a:t>
            </a:r>
            <a:endParaRPr lang="en-CA" dirty="0"/>
          </a:p>
        </p:txBody>
      </p:sp>
      <p:sp>
        <p:nvSpPr>
          <p:cNvPr id="11" name="Rectangle 6"/>
          <p:cNvSpPr>
            <a:spLocks noGrp="1" noChangeArrowheads="1"/>
          </p:cNvSpPr>
          <p:nvPr>
            <p:ph type="title"/>
          </p:nvPr>
        </p:nvSpPr>
        <p:spPr/>
        <p:txBody>
          <a:bodyPr>
            <a:normAutofit/>
          </a:bodyPr>
          <a:lstStyle/>
          <a:p>
            <a:r>
              <a:rPr lang="en-CA" dirty="0" smtClean="0"/>
              <a:t>Meet the Officials</a:t>
            </a:r>
            <a:endParaRPr lang="en-CA" dirty="0"/>
          </a:p>
        </p:txBody>
      </p:sp>
      <p:sp>
        <p:nvSpPr>
          <p:cNvPr id="5" name="Rectangle 8"/>
          <p:cNvSpPr txBox="1">
            <a:spLocks noChangeArrowheads="1"/>
          </p:cNvSpPr>
          <p:nvPr/>
        </p:nvSpPr>
        <p:spPr bwMode="auto">
          <a:xfrm>
            <a:off x="2843811" y="6156919"/>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Starter</a:t>
            </a:r>
            <a:endParaRPr lang="en-CA" sz="2000" dirty="0">
              <a:solidFill>
                <a:schemeClr val="tx2"/>
              </a:solidFill>
              <a:latin typeface="+mn-lt"/>
            </a:endParaRPr>
          </a:p>
        </p:txBody>
      </p:sp>
      <p:sp>
        <p:nvSpPr>
          <p:cNvPr id="7" name="Rectangle 8"/>
          <p:cNvSpPr txBox="1">
            <a:spLocks noChangeArrowheads="1"/>
          </p:cNvSpPr>
          <p:nvPr/>
        </p:nvSpPr>
        <p:spPr bwMode="auto">
          <a:xfrm>
            <a:off x="481050" y="4532024"/>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24 timers</a:t>
            </a:r>
          </a:p>
          <a:p>
            <a:pPr marL="457200" indent="-457200">
              <a:spcBef>
                <a:spcPts val="0"/>
              </a:spcBef>
              <a:buClr>
                <a:schemeClr val="tx1"/>
              </a:buClr>
            </a:pPr>
            <a:r>
              <a:rPr lang="en-CA" sz="2000" dirty="0" smtClean="0">
                <a:solidFill>
                  <a:schemeClr val="tx2"/>
                </a:solidFill>
                <a:latin typeface="+mn-lt"/>
              </a:rPr>
              <a:t>&amp; recorders</a:t>
            </a:r>
          </a:p>
        </p:txBody>
      </p:sp>
      <p:sp>
        <p:nvSpPr>
          <p:cNvPr id="8" name="Rectangle 8"/>
          <p:cNvSpPr txBox="1">
            <a:spLocks noChangeArrowheads="1"/>
          </p:cNvSpPr>
          <p:nvPr/>
        </p:nvSpPr>
        <p:spPr bwMode="auto">
          <a:xfrm>
            <a:off x="683571" y="2989413"/>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Head Timer</a:t>
            </a:r>
            <a:endParaRPr lang="en-CA" sz="2000" dirty="0">
              <a:solidFill>
                <a:schemeClr val="tx2"/>
              </a:solidFill>
              <a:latin typeface="+mn-lt"/>
            </a:endParaRPr>
          </a:p>
        </p:txBody>
      </p:sp>
      <p:cxnSp>
        <p:nvCxnSpPr>
          <p:cNvPr id="13" name="Straight Arrow Connector 12"/>
          <p:cNvCxnSpPr/>
          <p:nvPr/>
        </p:nvCxnSpPr>
        <p:spPr bwMode="auto">
          <a:xfrm flipV="1">
            <a:off x="1835696" y="3933057"/>
            <a:ext cx="0" cy="504056"/>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14" name="Straight Arrow Connector 13"/>
          <p:cNvCxnSpPr/>
          <p:nvPr/>
        </p:nvCxnSpPr>
        <p:spPr bwMode="auto">
          <a:xfrm>
            <a:off x="1835696" y="5157193"/>
            <a:ext cx="0" cy="720080"/>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18" name="Rectangle 8"/>
          <p:cNvSpPr txBox="1">
            <a:spLocks noChangeArrowheads="1"/>
          </p:cNvSpPr>
          <p:nvPr/>
        </p:nvSpPr>
        <p:spPr bwMode="auto">
          <a:xfrm>
            <a:off x="2857666" y="2858406"/>
            <a:ext cx="2628734"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Session Referee</a:t>
            </a:r>
          </a:p>
          <a:p>
            <a:pPr marL="457200" indent="-457200">
              <a:spcBef>
                <a:spcPts val="0"/>
              </a:spcBef>
              <a:buClr>
                <a:schemeClr val="tx1"/>
              </a:buClr>
            </a:pPr>
            <a:r>
              <a:rPr lang="en-CA" sz="2000" dirty="0" smtClean="0">
                <a:solidFill>
                  <a:schemeClr val="tx2"/>
                </a:solidFill>
                <a:latin typeface="+mn-lt"/>
              </a:rPr>
              <a:t>Meet Referee</a:t>
            </a:r>
            <a:endParaRPr lang="en-CA" sz="2000" dirty="0">
              <a:solidFill>
                <a:schemeClr val="tx2"/>
              </a:solidFill>
              <a:latin typeface="+mn-lt"/>
            </a:endParaRPr>
          </a:p>
        </p:txBody>
      </p:sp>
      <p:sp>
        <p:nvSpPr>
          <p:cNvPr id="12" name="Rectangle 8"/>
          <p:cNvSpPr txBox="1">
            <a:spLocks noChangeArrowheads="1"/>
          </p:cNvSpPr>
          <p:nvPr/>
        </p:nvSpPr>
        <p:spPr bwMode="auto">
          <a:xfrm>
            <a:off x="4691225" y="6066254"/>
            <a:ext cx="2592288"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Stroke Judges x2</a:t>
            </a:r>
          </a:p>
          <a:p>
            <a:pPr marL="457200" indent="-457200">
              <a:spcBef>
                <a:spcPts val="0"/>
              </a:spcBef>
              <a:buClr>
                <a:schemeClr val="tx1"/>
              </a:buClr>
            </a:pPr>
            <a:r>
              <a:rPr lang="en-CA" sz="2000" dirty="0" smtClean="0">
                <a:solidFill>
                  <a:schemeClr val="tx2"/>
                </a:solidFill>
                <a:latin typeface="+mn-lt"/>
              </a:rPr>
              <a:t>Turn Judges x8</a:t>
            </a:r>
            <a:endParaRPr lang="en-CA" sz="2000" dirty="0">
              <a:solidFill>
                <a:schemeClr val="tx2"/>
              </a:solidFill>
              <a:latin typeface="+mn-lt"/>
            </a:endParaRPr>
          </a:p>
        </p:txBody>
      </p:sp>
      <p:sp>
        <p:nvSpPr>
          <p:cNvPr id="15" name="Rectangle 8"/>
          <p:cNvSpPr txBox="1">
            <a:spLocks noChangeArrowheads="1"/>
          </p:cNvSpPr>
          <p:nvPr/>
        </p:nvSpPr>
        <p:spPr bwMode="auto">
          <a:xfrm rot="5400000">
            <a:off x="5943923" y="4437112"/>
            <a:ext cx="1872208" cy="10156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Turn Judges</a:t>
            </a:r>
            <a:endParaRPr lang="en-CA" sz="2000" dirty="0">
              <a:solidFill>
                <a:schemeClr val="tx2"/>
              </a:solidFill>
              <a:latin typeface="+mn-lt"/>
            </a:endParaRPr>
          </a:p>
        </p:txBody>
      </p:sp>
      <p:sp>
        <p:nvSpPr>
          <p:cNvPr id="16" name="Rectangle 8"/>
          <p:cNvSpPr txBox="1">
            <a:spLocks noChangeArrowheads="1"/>
          </p:cNvSpPr>
          <p:nvPr/>
        </p:nvSpPr>
        <p:spPr bwMode="auto">
          <a:xfrm>
            <a:off x="8172403" y="5509692"/>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Clerk</a:t>
            </a:r>
          </a:p>
        </p:txBody>
      </p:sp>
      <p:sp>
        <p:nvSpPr>
          <p:cNvPr id="19" name="Rectangle 8"/>
          <p:cNvSpPr txBox="1">
            <a:spLocks noChangeArrowheads="1"/>
          </p:cNvSpPr>
          <p:nvPr/>
        </p:nvSpPr>
        <p:spPr bwMode="auto">
          <a:xfrm>
            <a:off x="1835698" y="2060849"/>
            <a:ext cx="1954559"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smtClean="0">
                <a:solidFill>
                  <a:schemeClr val="tx2"/>
                </a:solidFill>
                <a:latin typeface="+mn-lt"/>
              </a:rPr>
              <a:t>Electronics x2</a:t>
            </a:r>
            <a:endParaRPr lang="en-CA" sz="2000" dirty="0" smtClean="0">
              <a:solidFill>
                <a:schemeClr val="tx2"/>
              </a:solidFill>
              <a:latin typeface="+mn-lt"/>
            </a:endParaRPr>
          </a:p>
        </p:txBody>
      </p:sp>
      <p:sp>
        <p:nvSpPr>
          <p:cNvPr id="20" name="Rectangle 8"/>
          <p:cNvSpPr txBox="1">
            <a:spLocks noChangeArrowheads="1"/>
          </p:cNvSpPr>
          <p:nvPr/>
        </p:nvSpPr>
        <p:spPr bwMode="auto">
          <a:xfrm>
            <a:off x="4330649" y="2060849"/>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CMR x2</a:t>
            </a:r>
          </a:p>
          <a:p>
            <a:pPr marL="457200" indent="-457200">
              <a:spcBef>
                <a:spcPts val="0"/>
              </a:spcBef>
              <a:buClr>
                <a:schemeClr val="tx1"/>
              </a:buClr>
            </a:pPr>
            <a:r>
              <a:rPr lang="en-CA" sz="2000" dirty="0" smtClean="0">
                <a:solidFill>
                  <a:schemeClr val="tx2"/>
                </a:solidFill>
                <a:latin typeface="+mn-lt"/>
              </a:rPr>
              <a:t>Runners x2</a:t>
            </a:r>
          </a:p>
        </p:txBody>
      </p:sp>
      <p:sp>
        <p:nvSpPr>
          <p:cNvPr id="2" name="Rounded Rectangle 1"/>
          <p:cNvSpPr/>
          <p:nvPr/>
        </p:nvSpPr>
        <p:spPr>
          <a:xfrm>
            <a:off x="2123730" y="4041159"/>
            <a:ext cx="5184575" cy="1451470"/>
          </a:xfrm>
          <a:prstGeom prst="roundRect">
            <a:avLst/>
          </a:prstGeom>
          <a:solidFill>
            <a:schemeClr val="bg2">
              <a:lumMod val="90000"/>
            </a:schemeClr>
          </a:solidFill>
          <a:ln w="9525">
            <a:solidFill>
              <a:schemeClr val="accent1"/>
            </a:solidFill>
            <a:miter lim="800000"/>
            <a:headEnd type="none" w="sm" len="sm"/>
            <a:tailEnd type="none" w="sm" len="sm"/>
          </a:ln>
          <a:effectLst>
            <a:outerShdw blurRad="50800" dist="38100" dir="2700000" algn="tl" rotWithShape="0">
              <a:prstClr val="black">
                <a:alpha val="40000"/>
              </a:prstClr>
            </a:outerShdw>
          </a:effectLst>
        </p:spPr>
        <p:txBody>
          <a:bodyPr wrap="square" anchor="ctr">
            <a:noAutofit/>
          </a:bodyPr>
          <a:lstStyle/>
          <a:p>
            <a:pPr marL="0" lvl="1" algn="ctr"/>
            <a:r>
              <a:rPr lang="en-CA" b="1" dirty="0" smtClean="0">
                <a:latin typeface="+mn-lt"/>
              </a:rPr>
              <a:t>40-50 </a:t>
            </a:r>
            <a:r>
              <a:rPr lang="en-CA" b="1" dirty="0">
                <a:latin typeface="+mn-lt"/>
              </a:rPr>
              <a:t>officials</a:t>
            </a:r>
            <a:r>
              <a:rPr lang="en-CA" dirty="0">
                <a:latin typeface="+mn-lt"/>
              </a:rPr>
              <a:t> </a:t>
            </a:r>
            <a:endParaRPr lang="en-CA" dirty="0" smtClean="0">
              <a:latin typeface="+mn-lt"/>
            </a:endParaRPr>
          </a:p>
          <a:p>
            <a:pPr marL="0" lvl="1" algn="ctr"/>
            <a:r>
              <a:rPr lang="en-CA" dirty="0" smtClean="0">
                <a:latin typeface="+mn-lt"/>
              </a:rPr>
              <a:t>are required to </a:t>
            </a:r>
            <a:r>
              <a:rPr lang="en-CA" dirty="0">
                <a:latin typeface="+mn-lt"/>
              </a:rPr>
              <a:t>run a meet.</a:t>
            </a:r>
          </a:p>
        </p:txBody>
      </p:sp>
      <p:sp>
        <p:nvSpPr>
          <p:cNvPr id="21" name="TextBox 20"/>
          <p:cNvSpPr txBox="1"/>
          <p:nvPr/>
        </p:nvSpPr>
        <p:spPr>
          <a:xfrm>
            <a:off x="3910175" y="6114879"/>
            <a:ext cx="781050" cy="400110"/>
          </a:xfrm>
          <a:prstGeom prst="rect">
            <a:avLst/>
          </a:prstGeom>
          <a:noFill/>
        </p:spPr>
        <p:txBody>
          <a:bodyPr wrap="square" rtlCol="0">
            <a:spAutoFit/>
          </a:bodyPr>
          <a:lstStyle/>
          <a:p>
            <a:r>
              <a:rPr lang="en-CA" sz="2000" dirty="0" smtClean="0"/>
              <a:t>DDO</a:t>
            </a:r>
            <a:endParaRPr lang="en-CA" sz="2000" dirty="0"/>
          </a:p>
        </p:txBody>
      </p:sp>
      <p:sp>
        <p:nvSpPr>
          <p:cNvPr id="22" name="Rectangle 8"/>
          <p:cNvSpPr txBox="1">
            <a:spLocks noChangeArrowheads="1"/>
          </p:cNvSpPr>
          <p:nvPr/>
        </p:nvSpPr>
        <p:spPr bwMode="auto">
          <a:xfrm>
            <a:off x="7308305" y="2391706"/>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Head Marshal</a:t>
            </a:r>
          </a:p>
        </p:txBody>
      </p:sp>
      <p:sp>
        <p:nvSpPr>
          <p:cNvPr id="23" name="Rectangle 8"/>
          <p:cNvSpPr txBox="1">
            <a:spLocks noChangeArrowheads="1"/>
          </p:cNvSpPr>
          <p:nvPr/>
        </p:nvSpPr>
        <p:spPr bwMode="auto">
          <a:xfrm>
            <a:off x="6886601" y="2060849"/>
            <a:ext cx="1872207" cy="6556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57200" indent="-457200">
              <a:spcBef>
                <a:spcPts val="0"/>
              </a:spcBef>
              <a:buClr>
                <a:schemeClr val="tx1"/>
              </a:buClr>
            </a:pPr>
            <a:r>
              <a:rPr lang="en-CA" sz="2000" dirty="0" smtClean="0">
                <a:solidFill>
                  <a:schemeClr val="tx2"/>
                </a:solidFill>
                <a:latin typeface="+mn-lt"/>
              </a:rPr>
              <a:t>Marshals x2</a:t>
            </a:r>
          </a:p>
        </p:txBody>
      </p:sp>
    </p:spTree>
    <p:extLst>
      <p:ext uri="{BB962C8B-B14F-4D97-AF65-F5344CB8AC3E}">
        <p14:creationId xmlns:p14="http://schemas.microsoft.com/office/powerpoint/2010/main" val="277908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CA" dirty="0" smtClean="0"/>
              <a:t>Other Meet Day Volunteers</a:t>
            </a:r>
            <a:endParaRPr lang="en-CA" dirty="0"/>
          </a:p>
        </p:txBody>
      </p:sp>
      <p:sp>
        <p:nvSpPr>
          <p:cNvPr id="23555" name="Rectangle 3"/>
          <p:cNvSpPr>
            <a:spLocks noGrp="1" noChangeArrowheads="1"/>
          </p:cNvSpPr>
          <p:nvPr>
            <p:ph type="body" idx="1"/>
          </p:nvPr>
        </p:nvSpPr>
        <p:spPr/>
        <p:txBody>
          <a:bodyPr>
            <a:normAutofit lnSpcReduction="10000"/>
          </a:bodyPr>
          <a:lstStyle/>
          <a:p>
            <a:pPr>
              <a:spcBef>
                <a:spcPts val="600"/>
              </a:spcBef>
            </a:pPr>
            <a:r>
              <a:rPr lang="en-CA" dirty="0" smtClean="0"/>
              <a:t>Runners x2</a:t>
            </a:r>
          </a:p>
          <a:p>
            <a:pPr>
              <a:spcBef>
                <a:spcPts val="600"/>
              </a:spcBef>
            </a:pPr>
            <a:r>
              <a:rPr lang="en-CA" dirty="0" smtClean="0"/>
              <a:t>Deck Food – Prep &amp; Runners x10</a:t>
            </a:r>
          </a:p>
          <a:p>
            <a:pPr>
              <a:spcBef>
                <a:spcPts val="600"/>
              </a:spcBef>
            </a:pPr>
            <a:r>
              <a:rPr lang="en-CA" dirty="0" smtClean="0"/>
              <a:t>Marshalling – Marshals x4</a:t>
            </a:r>
          </a:p>
          <a:p>
            <a:pPr>
              <a:spcBef>
                <a:spcPts val="600"/>
              </a:spcBef>
            </a:pPr>
            <a:r>
              <a:rPr lang="en-CA" dirty="0" smtClean="0"/>
              <a:t>Safety Marshal x1</a:t>
            </a:r>
          </a:p>
          <a:p>
            <a:pPr>
              <a:spcBef>
                <a:spcPts val="600"/>
              </a:spcBef>
            </a:pPr>
            <a:r>
              <a:rPr lang="en-CA" dirty="0" smtClean="0"/>
              <a:t>Meet Office x4</a:t>
            </a:r>
          </a:p>
          <a:p>
            <a:pPr>
              <a:spcBef>
                <a:spcPts val="600"/>
              </a:spcBef>
            </a:pPr>
            <a:r>
              <a:rPr lang="en-CA" dirty="0" smtClean="0"/>
              <a:t>Electronics x2</a:t>
            </a:r>
          </a:p>
          <a:p>
            <a:pPr>
              <a:spcBef>
                <a:spcPts val="600"/>
              </a:spcBef>
            </a:pPr>
            <a:r>
              <a:rPr lang="en-CA" dirty="0" smtClean="0"/>
              <a:t>Announcer x1</a:t>
            </a:r>
          </a:p>
          <a:p>
            <a:pPr>
              <a:spcBef>
                <a:spcPts val="600"/>
              </a:spcBef>
            </a:pPr>
            <a:r>
              <a:rPr lang="en-CA" dirty="0" smtClean="0"/>
              <a:t>Meet Manager x1</a:t>
            </a:r>
          </a:p>
          <a:p>
            <a:pPr>
              <a:spcBef>
                <a:spcPts val="600"/>
              </a:spcBef>
            </a:pPr>
            <a:r>
              <a:rPr lang="en-CA" dirty="0" smtClean="0"/>
              <a:t>Concession, Raffle, Book Sale, Security, Sanitation, Awards, etc., etc. </a:t>
            </a:r>
          </a:p>
        </p:txBody>
      </p:sp>
    </p:spTree>
    <p:extLst>
      <p:ext uri="{BB962C8B-B14F-4D97-AF65-F5344CB8AC3E}">
        <p14:creationId xmlns:p14="http://schemas.microsoft.com/office/powerpoint/2010/main" val="592635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Your Presence on Deck</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01047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Shifts last 2 hours and could be in the cold rain or the hot sun – be prepared</a:t>
            </a:r>
          </a:p>
          <a:p>
            <a:pPr lvl="1"/>
            <a:r>
              <a:rPr lang="en-US" dirty="0" smtClean="0"/>
              <a:t>light rain jacket</a:t>
            </a:r>
          </a:p>
          <a:p>
            <a:pPr lvl="1"/>
            <a:r>
              <a:rPr lang="en-US" dirty="0" smtClean="0"/>
              <a:t>wide brimmed hat</a:t>
            </a:r>
          </a:p>
          <a:p>
            <a:pPr lvl="1"/>
            <a:r>
              <a:rPr lang="en-US" dirty="0" smtClean="0"/>
              <a:t>sunglasses</a:t>
            </a:r>
          </a:p>
          <a:p>
            <a:pPr lvl="1"/>
            <a:r>
              <a:rPr lang="en-US" dirty="0" smtClean="0"/>
              <a:t>sunscreen</a:t>
            </a:r>
          </a:p>
          <a:p>
            <a:pPr lvl="1"/>
            <a:r>
              <a:rPr lang="en-US" dirty="0" smtClean="0"/>
              <a:t>wristwatch </a:t>
            </a:r>
          </a:p>
          <a:p>
            <a:pPr lvl="1"/>
            <a:r>
              <a:rPr lang="en-US" dirty="0" smtClean="0"/>
              <a:t>water bottle</a:t>
            </a:r>
          </a:p>
          <a:p>
            <a:pPr lvl="1"/>
            <a:r>
              <a:rPr lang="en-US" dirty="0" smtClean="0"/>
              <a:t>comfortable shoes</a:t>
            </a:r>
          </a:p>
          <a:p>
            <a:pPr lvl="1"/>
            <a:r>
              <a:rPr lang="en-US" dirty="0" smtClean="0"/>
              <a:t>reading glasses </a:t>
            </a:r>
            <a:endParaRPr lang="en-US" dirty="0"/>
          </a:p>
        </p:txBody>
      </p:sp>
      <p:sp>
        <p:nvSpPr>
          <p:cNvPr id="3" name="Title 2"/>
          <p:cNvSpPr>
            <a:spLocks noGrp="1"/>
          </p:cNvSpPr>
          <p:nvPr>
            <p:ph type="title"/>
          </p:nvPr>
        </p:nvSpPr>
        <p:spPr/>
        <p:txBody>
          <a:bodyPr/>
          <a:lstStyle/>
          <a:p>
            <a:r>
              <a:rPr lang="en-US" dirty="0" smtClean="0"/>
              <a:t>What to bring on deck</a:t>
            </a:r>
            <a:endParaRPr lang="en-US" dirty="0"/>
          </a:p>
        </p:txBody>
      </p:sp>
    </p:spTree>
    <p:extLst>
      <p:ext uri="{BB962C8B-B14F-4D97-AF65-F5344CB8AC3E}">
        <p14:creationId xmlns:p14="http://schemas.microsoft.com/office/powerpoint/2010/main" val="744606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Expectations of Officials</a:t>
            </a:r>
            <a:endParaRPr lang="en-CA" dirty="0"/>
          </a:p>
        </p:txBody>
      </p:sp>
      <p:sp>
        <p:nvSpPr>
          <p:cNvPr id="3" name="Content Placeholder 2"/>
          <p:cNvSpPr>
            <a:spLocks noGrp="1"/>
          </p:cNvSpPr>
          <p:nvPr>
            <p:ph idx="1"/>
          </p:nvPr>
        </p:nvSpPr>
        <p:spPr/>
        <p:txBody>
          <a:bodyPr/>
          <a:lstStyle/>
          <a:p>
            <a:pPr marL="0">
              <a:spcBef>
                <a:spcPts val="0"/>
              </a:spcBef>
            </a:pPr>
            <a:r>
              <a:rPr lang="en-CA" dirty="0" smtClean="0"/>
              <a:t>Dress Code</a:t>
            </a:r>
          </a:p>
          <a:p>
            <a:pPr marL="457200" lvl="3">
              <a:spcBef>
                <a:spcPts val="0"/>
              </a:spcBef>
            </a:pPr>
            <a:r>
              <a:rPr lang="en-CA" sz="2000" dirty="0" smtClean="0"/>
              <a:t>White shirts</a:t>
            </a:r>
          </a:p>
          <a:p>
            <a:pPr marL="457200" lvl="3">
              <a:spcBef>
                <a:spcPts val="0"/>
              </a:spcBef>
            </a:pPr>
            <a:r>
              <a:rPr lang="en-CA" sz="2000" dirty="0" smtClean="0"/>
              <a:t>White pants (shorts or pants)</a:t>
            </a:r>
          </a:p>
          <a:p>
            <a:pPr marL="457200" lvl="3">
              <a:spcBef>
                <a:spcPts val="0"/>
              </a:spcBef>
            </a:pPr>
            <a:r>
              <a:rPr lang="en-CA" sz="2000" dirty="0" smtClean="0"/>
              <a:t>Comfortable, rubber soled shoes</a:t>
            </a:r>
          </a:p>
          <a:p>
            <a:pPr marL="457200" lvl="3">
              <a:spcBef>
                <a:spcPts val="0"/>
              </a:spcBef>
            </a:pPr>
            <a:r>
              <a:rPr lang="en-CA" sz="2000" dirty="0" smtClean="0"/>
              <a:t>Expect to get </a:t>
            </a:r>
            <a:r>
              <a:rPr lang="en-CA" sz="2000" dirty="0" smtClean="0"/>
              <a:t>wet</a:t>
            </a:r>
          </a:p>
          <a:p>
            <a:pPr marL="457200" lvl="3">
              <a:spcBef>
                <a:spcPts val="0"/>
              </a:spcBef>
            </a:pPr>
            <a:endParaRPr lang="en-CA" dirty="0" smtClean="0"/>
          </a:p>
          <a:p>
            <a:pPr marL="0" lvl="2">
              <a:spcBef>
                <a:spcPts val="0"/>
              </a:spcBef>
            </a:pPr>
            <a:r>
              <a:rPr lang="en-CA" sz="2400" dirty="0" smtClean="0"/>
              <a:t>Arrival Time</a:t>
            </a:r>
          </a:p>
          <a:p>
            <a:pPr marL="457200" lvl="3">
              <a:spcBef>
                <a:spcPts val="0"/>
              </a:spcBef>
            </a:pPr>
            <a:r>
              <a:rPr lang="en-CA" sz="2000" dirty="0" smtClean="0"/>
              <a:t>Officials meeting (30 min between 6:30 and 7:30)</a:t>
            </a:r>
          </a:p>
          <a:p>
            <a:pPr marL="457200" lvl="3">
              <a:spcBef>
                <a:spcPts val="0"/>
              </a:spcBef>
            </a:pPr>
            <a:r>
              <a:rPr lang="en-CA" sz="2000" dirty="0" smtClean="0"/>
              <a:t>Deck Shift - 10-15 min prior to the planned start </a:t>
            </a:r>
            <a:r>
              <a:rPr lang="en-CA" sz="2000" dirty="0" smtClean="0"/>
              <a:t>time</a:t>
            </a:r>
            <a:endParaRPr lang="en-CA" sz="2000" dirty="0" smtClean="0"/>
          </a:p>
        </p:txBody>
      </p:sp>
    </p:spTree>
    <p:extLst>
      <p:ext uri="{BB962C8B-B14F-4D97-AF65-F5344CB8AC3E}">
        <p14:creationId xmlns:p14="http://schemas.microsoft.com/office/powerpoint/2010/main" val="1295182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281819"/>
            <a:ext cx="8229600" cy="2725472"/>
          </a:xfrm>
        </p:spPr>
        <p:txBody>
          <a:bodyPr/>
          <a:lstStyle/>
          <a:p>
            <a:r>
              <a:rPr lang="en-CA" dirty="0" smtClean="0"/>
              <a:t>always lots of WRASA white shirts on deck</a:t>
            </a:r>
          </a:p>
          <a:p>
            <a:r>
              <a:rPr lang="en-CA" dirty="0" smtClean="0"/>
              <a:t>always promoting – need senior officials</a:t>
            </a:r>
          </a:p>
          <a:p>
            <a:r>
              <a:rPr lang="en-CA" dirty="0" smtClean="0"/>
              <a:t>always supporting – encouraging new officials</a:t>
            </a:r>
          </a:p>
          <a:p>
            <a:r>
              <a:rPr lang="en-CA" dirty="0" smtClean="0"/>
              <a:t>always available – shadow, questions, help</a:t>
            </a:r>
          </a:p>
        </p:txBody>
      </p:sp>
      <p:sp>
        <p:nvSpPr>
          <p:cNvPr id="4" name="Title 3"/>
          <p:cNvSpPr>
            <a:spLocks noGrp="1"/>
          </p:cNvSpPr>
          <p:nvPr>
            <p:ph type="title"/>
          </p:nvPr>
        </p:nvSpPr>
        <p:spPr/>
        <p:txBody>
          <a:bodyPr>
            <a:normAutofit/>
          </a:bodyPr>
          <a:lstStyle/>
          <a:p>
            <a:r>
              <a:rPr lang="en-CA" dirty="0" smtClean="0"/>
              <a:t>WRASA Officials</a:t>
            </a:r>
            <a:endParaRPr lang="en-CA" dirty="0"/>
          </a:p>
        </p:txBody>
      </p:sp>
      <p:sp>
        <p:nvSpPr>
          <p:cNvPr id="5" name="Footer Placeholder 4"/>
          <p:cNvSpPr txBox="1">
            <a:spLocks/>
          </p:cNvSpPr>
          <p:nvPr/>
        </p:nvSpPr>
        <p:spPr>
          <a:xfrm>
            <a:off x="4644008" y="6381328"/>
            <a:ext cx="4174977" cy="365125"/>
          </a:xfrm>
          <a:prstGeom prst="rect">
            <a:avLst/>
          </a:prstGeom>
        </p:spPr>
        <p:txBody>
          <a:bodyPr vert="horz"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smtClean="0">
                <a:ln>
                  <a:noFill/>
                </a:ln>
                <a:solidFill>
                  <a:schemeClr val="tx1"/>
                </a:solidFill>
                <a:effectLst/>
                <a:uLnTx/>
                <a:uFillTx/>
                <a:latin typeface="+mn-lt"/>
                <a:ea typeface="+mn-ea"/>
                <a:cs typeface="+mn-cs"/>
              </a:rPr>
              <a:t>Approved by the BCSSA Rules &amp; Regulations Committee</a:t>
            </a:r>
            <a:endParaRPr kumimoji="0" lang="en-CA" sz="105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54578" y="1784032"/>
            <a:ext cx="3718560" cy="880872"/>
          </a:xfrm>
          <a:prstGeom prst="rect">
            <a:avLst/>
          </a:prstGeom>
        </p:spPr>
      </p:pic>
    </p:spTree>
    <p:extLst>
      <p:ext uri="{BB962C8B-B14F-4D97-AF65-F5344CB8AC3E}">
        <p14:creationId xmlns:p14="http://schemas.microsoft.com/office/powerpoint/2010/main" val="506272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Your Conduct on Deck</a:t>
            </a:r>
            <a:endParaRPr lang="en-CA" dirty="0"/>
          </a:p>
        </p:txBody>
      </p:sp>
      <p:sp>
        <p:nvSpPr>
          <p:cNvPr id="3" name="Content Placeholder 2"/>
          <p:cNvSpPr>
            <a:spLocks noGrp="1"/>
          </p:cNvSpPr>
          <p:nvPr>
            <p:ph idx="1"/>
          </p:nvPr>
        </p:nvSpPr>
        <p:spPr>
          <a:xfrm>
            <a:off x="988613" y="1309977"/>
            <a:ext cx="7113766" cy="4717112"/>
          </a:xfrm>
        </p:spPr>
        <p:txBody>
          <a:bodyPr>
            <a:normAutofit/>
          </a:bodyPr>
          <a:lstStyle/>
          <a:p>
            <a:pPr>
              <a:spcBef>
                <a:spcPts val="0"/>
              </a:spcBef>
            </a:pPr>
            <a:r>
              <a:rPr lang="en-CA" sz="2000" dirty="0" smtClean="0"/>
              <a:t>Have a positive attitude.</a:t>
            </a:r>
          </a:p>
          <a:p>
            <a:pPr>
              <a:spcBef>
                <a:spcPts val="0"/>
              </a:spcBef>
            </a:pPr>
            <a:r>
              <a:rPr lang="en-CA" sz="2000" dirty="0" smtClean="0"/>
              <a:t>Accept an assignment only if you intend to honour the commitment.</a:t>
            </a:r>
          </a:p>
          <a:p>
            <a:pPr>
              <a:spcBef>
                <a:spcPts val="0"/>
              </a:spcBef>
            </a:pPr>
            <a:r>
              <a:rPr lang="en-CA" sz="2000" dirty="0" smtClean="0"/>
              <a:t>Accept the assignment you have been given.</a:t>
            </a:r>
          </a:p>
          <a:p>
            <a:pPr>
              <a:spcBef>
                <a:spcPts val="0"/>
              </a:spcBef>
            </a:pPr>
            <a:r>
              <a:rPr lang="en-CA" sz="2000" dirty="0" smtClean="0"/>
              <a:t>Don’t leave your post.</a:t>
            </a:r>
          </a:p>
          <a:p>
            <a:pPr>
              <a:spcBef>
                <a:spcPts val="0"/>
              </a:spcBef>
            </a:pPr>
            <a:r>
              <a:rPr lang="en-CA" sz="2000" dirty="0" smtClean="0"/>
              <a:t>Complete the session.</a:t>
            </a:r>
          </a:p>
          <a:p>
            <a:pPr>
              <a:spcBef>
                <a:spcPts val="0"/>
              </a:spcBef>
            </a:pPr>
            <a:r>
              <a:rPr lang="en-CA" sz="2000" dirty="0" smtClean="0"/>
              <a:t>Project absolute impartiality</a:t>
            </a:r>
          </a:p>
          <a:p>
            <a:pPr>
              <a:spcBef>
                <a:spcPts val="0"/>
              </a:spcBef>
            </a:pPr>
            <a:r>
              <a:rPr lang="en-CA" sz="2000" dirty="0" smtClean="0"/>
              <a:t>Be inconspicuous.</a:t>
            </a:r>
          </a:p>
          <a:p>
            <a:pPr>
              <a:spcBef>
                <a:spcPts val="0"/>
              </a:spcBef>
            </a:pPr>
            <a:r>
              <a:rPr lang="en-CA" sz="2000" dirty="0" smtClean="0"/>
              <a:t>Respect the Referee’s decision (it is final)</a:t>
            </a:r>
          </a:p>
          <a:p>
            <a:pPr>
              <a:spcBef>
                <a:spcPts val="0"/>
              </a:spcBef>
            </a:pPr>
            <a:r>
              <a:rPr lang="en-CA" sz="2000" dirty="0" smtClean="0"/>
              <a:t>Remain cool and professional at all times</a:t>
            </a:r>
          </a:p>
          <a:p>
            <a:pPr>
              <a:spcBef>
                <a:spcPts val="0"/>
              </a:spcBef>
            </a:pPr>
            <a:r>
              <a:rPr lang="en-CA" sz="2000" dirty="0" smtClean="0"/>
              <a:t>Be fair to all.</a:t>
            </a:r>
          </a:p>
          <a:p>
            <a:pPr>
              <a:spcBef>
                <a:spcPts val="0"/>
              </a:spcBef>
            </a:pPr>
            <a:r>
              <a:rPr lang="en-CA" sz="2000" dirty="0" smtClean="0"/>
              <a:t>Be friendly, but don’t distract swimmers mentally preparing for a race.</a:t>
            </a:r>
          </a:p>
          <a:p>
            <a:pPr>
              <a:spcBef>
                <a:spcPts val="0"/>
              </a:spcBef>
            </a:pPr>
            <a:r>
              <a:rPr lang="en-CA" sz="2000" dirty="0" smtClean="0"/>
              <a:t>READ THE RULE BOOK and know the rules!</a:t>
            </a:r>
          </a:p>
        </p:txBody>
      </p:sp>
    </p:spTree>
    <p:extLst>
      <p:ext uri="{BB962C8B-B14F-4D97-AF65-F5344CB8AC3E}">
        <p14:creationId xmlns:p14="http://schemas.microsoft.com/office/powerpoint/2010/main" val="3537325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idx="1"/>
          </p:nvPr>
        </p:nvSpPr>
        <p:spPr>
          <a:xfrm>
            <a:off x="995550" y="1524000"/>
            <a:ext cx="7772400" cy="5029200"/>
          </a:xfrm>
        </p:spPr>
        <p:txBody>
          <a:bodyPr/>
          <a:lstStyle/>
          <a:p>
            <a:pPr>
              <a:buFont typeface="Wingdings" pitchFamily="2" charset="2"/>
              <a:buChar char="Ø"/>
            </a:pPr>
            <a:r>
              <a:rPr lang="en-CA" sz="2300" b="1" i="1" u="sng" dirty="0" smtClean="0"/>
              <a:t>Swim Meets are for swimmers</a:t>
            </a:r>
          </a:p>
          <a:p>
            <a:pPr>
              <a:buNone/>
            </a:pPr>
            <a:endParaRPr lang="en-CA" sz="1500" b="1" i="1" u="sng" dirty="0" smtClean="0"/>
          </a:p>
          <a:p>
            <a:pPr>
              <a:buFont typeface="Wingdings" pitchFamily="2" charset="2"/>
              <a:buChar char="Ø"/>
            </a:pPr>
            <a:r>
              <a:rPr lang="en-CA" sz="2300" dirty="0" smtClean="0"/>
              <a:t>Be as inconspicuous as possible.</a:t>
            </a:r>
          </a:p>
          <a:p>
            <a:pPr lvl="3">
              <a:buFontTx/>
              <a:buChar char="-"/>
            </a:pPr>
            <a:r>
              <a:rPr lang="en-CA" sz="2300" dirty="0" smtClean="0"/>
              <a:t>Avoid being militant or officious</a:t>
            </a:r>
          </a:p>
          <a:p>
            <a:pPr lvl="3">
              <a:buFontTx/>
              <a:buChar char="-"/>
            </a:pPr>
            <a:r>
              <a:rPr lang="en-CA" sz="2300" dirty="0" smtClean="0"/>
              <a:t>Lead by example</a:t>
            </a:r>
          </a:p>
          <a:p>
            <a:pPr lvl="3">
              <a:buNone/>
            </a:pPr>
            <a:endParaRPr lang="en-CA" sz="1500" dirty="0" smtClean="0"/>
          </a:p>
          <a:p>
            <a:pPr>
              <a:buFont typeface="Wingdings" pitchFamily="2" charset="2"/>
              <a:buChar char="Ø"/>
            </a:pPr>
            <a:r>
              <a:rPr lang="en-CA" sz="2300" dirty="0" smtClean="0"/>
              <a:t>You will earn the respect of swimmers and coaches by being responsible, competent and knowledgeable.</a:t>
            </a:r>
          </a:p>
          <a:p>
            <a:pPr>
              <a:buNone/>
            </a:pPr>
            <a:endParaRPr lang="en-CA" sz="1500" dirty="0" smtClean="0"/>
          </a:p>
          <a:p>
            <a:pPr>
              <a:buFont typeface="Wingdings" pitchFamily="2" charset="2"/>
              <a:buChar char="Ø"/>
            </a:pPr>
            <a:r>
              <a:rPr lang="en-CA" sz="2300" dirty="0" smtClean="0"/>
              <a:t>You must continue to keep up with rule changes (attend a clinic each year to keep up to date).</a:t>
            </a:r>
          </a:p>
        </p:txBody>
      </p:sp>
      <p:sp>
        <p:nvSpPr>
          <p:cNvPr id="2050" name="Rectangle 2"/>
          <p:cNvSpPr>
            <a:spLocks noGrp="1" noChangeArrowheads="1"/>
          </p:cNvSpPr>
          <p:nvPr>
            <p:ph type="title"/>
          </p:nvPr>
        </p:nvSpPr>
        <p:spPr/>
        <p:txBody>
          <a:bodyPr/>
          <a:lstStyle/>
          <a:p>
            <a:r>
              <a:rPr lang="en-CA" dirty="0" smtClean="0"/>
              <a:t>Philosophy of Officiating</a:t>
            </a:r>
            <a:endParaRPr lang="en-US" dirty="0">
              <a:latin typeface="Arial" charset="0"/>
            </a:endParaRPr>
          </a:p>
        </p:txBody>
      </p:sp>
      <p:sp>
        <p:nvSpPr>
          <p:cNvPr id="8" name="Footer Placeholder 4"/>
          <p:cNvSpPr txBox="1">
            <a:spLocks/>
          </p:cNvSpPr>
          <p:nvPr/>
        </p:nvSpPr>
        <p:spPr>
          <a:xfrm>
            <a:off x="4644008" y="6381328"/>
            <a:ext cx="4174977" cy="365125"/>
          </a:xfrm>
          <a:prstGeom prst="rect">
            <a:avLst/>
          </a:prstGeom>
        </p:spPr>
        <p:txBody>
          <a:bodyPr vert="horz"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smtClean="0">
                <a:ln>
                  <a:noFill/>
                </a:ln>
                <a:solidFill>
                  <a:schemeClr val="tx1"/>
                </a:solidFill>
                <a:effectLst/>
                <a:uLnTx/>
                <a:uFillTx/>
                <a:latin typeface="+mn-lt"/>
                <a:ea typeface="+mn-ea"/>
                <a:cs typeface="+mn-cs"/>
              </a:rPr>
              <a:t>Approved by the BCSSA Rules &amp; Regulations Committee</a:t>
            </a:r>
            <a:endParaRPr kumimoji="0" lang="en-CA" sz="105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894148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9" name="Rectangle 3"/>
          <p:cNvSpPr>
            <a:spLocks noGrp="1" noChangeArrowheads="1"/>
          </p:cNvSpPr>
          <p:nvPr>
            <p:ph idx="1"/>
          </p:nvPr>
        </p:nvSpPr>
        <p:spPr/>
        <p:txBody>
          <a:bodyPr>
            <a:normAutofit/>
          </a:bodyPr>
          <a:lstStyle/>
          <a:p>
            <a:pPr>
              <a:spcAft>
                <a:spcPts val="600"/>
              </a:spcAft>
              <a:buFont typeface="Wingdings" pitchFamily="2" charset="2"/>
              <a:buChar char="Ø"/>
            </a:pPr>
            <a:r>
              <a:rPr lang="en-CA" sz="2300" dirty="0" smtClean="0"/>
              <a:t>Rules and guidelines exist to regulate fair play, and to prevent the unfair advantage of one competitor over the other.</a:t>
            </a:r>
          </a:p>
          <a:p>
            <a:pPr>
              <a:spcAft>
                <a:spcPts val="600"/>
              </a:spcAft>
              <a:buFont typeface="Wingdings" pitchFamily="2" charset="2"/>
              <a:buChar char="Ø"/>
            </a:pPr>
            <a:r>
              <a:rPr lang="en-CA" sz="2300" dirty="0" smtClean="0"/>
              <a:t>You are there to ensure fairness; </a:t>
            </a:r>
            <a:r>
              <a:rPr lang="en-CA" sz="2300" b="1" dirty="0" smtClean="0"/>
              <a:t>no unfair advantage.</a:t>
            </a:r>
          </a:p>
          <a:p>
            <a:pPr>
              <a:spcAft>
                <a:spcPts val="600"/>
              </a:spcAft>
              <a:buFont typeface="Wingdings" pitchFamily="2" charset="2"/>
              <a:buChar char="Ø"/>
            </a:pPr>
            <a:r>
              <a:rPr lang="en-CA" sz="2300" dirty="0" smtClean="0"/>
              <a:t>You are also there to provide learning and instruction to swimmers (the errors you point out are the areas the coach will focus on in future practices).</a:t>
            </a:r>
          </a:p>
          <a:p>
            <a:pPr>
              <a:spcAft>
                <a:spcPts val="600"/>
              </a:spcAft>
              <a:buFont typeface="Wingdings" pitchFamily="2" charset="2"/>
              <a:buChar char="Ø"/>
            </a:pPr>
            <a:r>
              <a:rPr lang="en-CA" sz="2300" b="1" i="1" u="sng" dirty="0" smtClean="0"/>
              <a:t>Always give the benefit of the doubt to the swimmer.</a:t>
            </a:r>
            <a:endParaRPr lang="en-CA" sz="2300" b="1" i="1" u="sng" dirty="0"/>
          </a:p>
        </p:txBody>
      </p:sp>
      <p:sp>
        <p:nvSpPr>
          <p:cNvPr id="208898" name="Rectangle 2"/>
          <p:cNvSpPr>
            <a:spLocks noGrp="1" noChangeArrowheads="1"/>
          </p:cNvSpPr>
          <p:nvPr>
            <p:ph type="title"/>
          </p:nvPr>
        </p:nvSpPr>
        <p:spPr/>
        <p:txBody>
          <a:bodyPr/>
          <a:lstStyle/>
          <a:p>
            <a:r>
              <a:rPr lang="en-CA" dirty="0" smtClean="0"/>
              <a:t>Display Absolute Fairness</a:t>
            </a:r>
            <a:endParaRPr lang="en-US" dirty="0">
              <a:latin typeface="Arial" charset="0"/>
            </a:endParaRPr>
          </a:p>
        </p:txBody>
      </p:sp>
      <p:sp>
        <p:nvSpPr>
          <p:cNvPr id="6" name="Footer Placeholder 4"/>
          <p:cNvSpPr txBox="1">
            <a:spLocks/>
          </p:cNvSpPr>
          <p:nvPr/>
        </p:nvSpPr>
        <p:spPr>
          <a:xfrm>
            <a:off x="4644008" y="6381328"/>
            <a:ext cx="4174977" cy="365125"/>
          </a:xfrm>
          <a:prstGeom prst="rect">
            <a:avLst/>
          </a:prstGeom>
        </p:spPr>
        <p:txBody>
          <a:bodyPr vert="horz"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smtClean="0">
                <a:ln>
                  <a:noFill/>
                </a:ln>
                <a:solidFill>
                  <a:schemeClr val="tx1"/>
                </a:solidFill>
                <a:effectLst/>
                <a:uLnTx/>
                <a:uFillTx/>
                <a:latin typeface="+mn-lt"/>
                <a:ea typeface="+mn-ea"/>
                <a:cs typeface="+mn-cs"/>
              </a:rPr>
              <a:t>Approved by the BCSSA Rules &amp; Regulations Committee</a:t>
            </a:r>
            <a:endParaRPr kumimoji="0" lang="en-CA" sz="105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2620722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n-CA" dirty="0" smtClean="0"/>
              <a:t>Be Fully Engaged</a:t>
            </a:r>
            <a:endParaRPr lang="en-CA" dirty="0"/>
          </a:p>
        </p:txBody>
      </p:sp>
      <p:sp>
        <p:nvSpPr>
          <p:cNvPr id="30723" name="Rectangle 3"/>
          <p:cNvSpPr>
            <a:spLocks noGrp="1" noChangeArrowheads="1"/>
          </p:cNvSpPr>
          <p:nvPr>
            <p:ph type="body" idx="1"/>
          </p:nvPr>
        </p:nvSpPr>
        <p:spPr/>
        <p:txBody>
          <a:bodyPr>
            <a:normAutofit lnSpcReduction="10000"/>
          </a:bodyPr>
          <a:lstStyle/>
          <a:p>
            <a:pPr>
              <a:spcBef>
                <a:spcPts val="0"/>
              </a:spcBef>
            </a:pPr>
            <a:r>
              <a:rPr lang="en-CA" dirty="0" smtClean="0"/>
              <a:t>Pay attention, do your job (the swimmers take it seriously, so should you).</a:t>
            </a:r>
          </a:p>
          <a:p>
            <a:pPr>
              <a:spcBef>
                <a:spcPts val="0"/>
              </a:spcBef>
            </a:pPr>
            <a:r>
              <a:rPr lang="en-CA" dirty="0" smtClean="0"/>
              <a:t>Ensure you are properly situated with no obstruction (e.g.: turn at edge of pool).</a:t>
            </a:r>
          </a:p>
          <a:p>
            <a:pPr>
              <a:spcBef>
                <a:spcPts val="0"/>
              </a:spcBef>
            </a:pPr>
            <a:r>
              <a:rPr lang="en-CA" dirty="0" smtClean="0"/>
              <a:t>Be aware of stroke variations that are legal, as well as those that are illegal.</a:t>
            </a:r>
          </a:p>
          <a:p>
            <a:pPr>
              <a:spcBef>
                <a:spcPts val="0"/>
              </a:spcBef>
            </a:pPr>
            <a:r>
              <a:rPr lang="en-CA" dirty="0" smtClean="0"/>
              <a:t>Always use common sense.</a:t>
            </a:r>
          </a:p>
          <a:p>
            <a:pPr>
              <a:spcBef>
                <a:spcPts val="0"/>
              </a:spcBef>
            </a:pPr>
            <a:r>
              <a:rPr lang="en-CA" dirty="0" smtClean="0"/>
              <a:t>Be reasonable and certain of what you are doing.</a:t>
            </a:r>
          </a:p>
          <a:p>
            <a:pPr>
              <a:spcBef>
                <a:spcPts val="0"/>
              </a:spcBef>
            </a:pPr>
            <a:r>
              <a:rPr lang="en-CA" dirty="0" smtClean="0"/>
              <a:t>If unsure, always consult the referee or other officials.</a:t>
            </a:r>
          </a:p>
        </p:txBody>
      </p:sp>
    </p:spTree>
    <p:extLst>
      <p:ext uri="{BB962C8B-B14F-4D97-AF65-F5344CB8AC3E}">
        <p14:creationId xmlns:p14="http://schemas.microsoft.com/office/powerpoint/2010/main" val="36141961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n-CA" dirty="0" smtClean="0"/>
              <a:t>Always be Professional</a:t>
            </a:r>
            <a:endParaRPr lang="en-CA" dirty="0"/>
          </a:p>
        </p:txBody>
      </p:sp>
      <p:sp>
        <p:nvSpPr>
          <p:cNvPr id="30723" name="Rectangle 3"/>
          <p:cNvSpPr>
            <a:spLocks noGrp="1" noChangeArrowheads="1"/>
          </p:cNvSpPr>
          <p:nvPr>
            <p:ph type="body" idx="1"/>
          </p:nvPr>
        </p:nvSpPr>
        <p:spPr/>
        <p:txBody>
          <a:bodyPr/>
          <a:lstStyle/>
          <a:p>
            <a:pPr>
              <a:spcBef>
                <a:spcPts val="0"/>
              </a:spcBef>
            </a:pPr>
            <a:r>
              <a:rPr lang="en-CA" dirty="0" smtClean="0"/>
              <a:t>Arrive before the meet starts in time for the Officials meeting.</a:t>
            </a:r>
          </a:p>
          <a:p>
            <a:pPr>
              <a:spcBef>
                <a:spcPts val="0"/>
              </a:spcBef>
            </a:pPr>
            <a:r>
              <a:rPr lang="en-CA" dirty="0" smtClean="0"/>
              <a:t>Before the meet, the Meet Referee will establish the procedures to be followed for the meet.</a:t>
            </a:r>
          </a:p>
          <a:p>
            <a:pPr>
              <a:spcBef>
                <a:spcPts val="0"/>
              </a:spcBef>
            </a:pPr>
            <a:r>
              <a:rPr lang="en-CA" dirty="0" smtClean="0"/>
              <a:t>Have your rulebook with you.</a:t>
            </a:r>
          </a:p>
          <a:p>
            <a:pPr>
              <a:spcBef>
                <a:spcPts val="0"/>
              </a:spcBef>
            </a:pPr>
            <a:r>
              <a:rPr lang="en-CA" dirty="0" smtClean="0"/>
              <a:t>If you are going to make a DQ, ensure your position is covered.</a:t>
            </a:r>
          </a:p>
          <a:p>
            <a:pPr lvl="1">
              <a:spcBef>
                <a:spcPts val="0"/>
              </a:spcBef>
            </a:pPr>
            <a:r>
              <a:rPr lang="en-CA" dirty="0" smtClean="0"/>
              <a:t>STROKE: Starter &amp; Referee</a:t>
            </a:r>
          </a:p>
          <a:p>
            <a:pPr lvl="1">
              <a:spcBef>
                <a:spcPts val="0"/>
              </a:spcBef>
            </a:pPr>
            <a:r>
              <a:rPr lang="en-CA" dirty="0" smtClean="0"/>
              <a:t>TURN: Increased coverage by turn judges</a:t>
            </a:r>
          </a:p>
        </p:txBody>
      </p:sp>
    </p:spTree>
    <p:extLst>
      <p:ext uri="{BB962C8B-B14F-4D97-AF65-F5344CB8AC3E}">
        <p14:creationId xmlns:p14="http://schemas.microsoft.com/office/powerpoint/2010/main" val="500458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CA" dirty="0" smtClean="0"/>
              <a:t>Insiders Tips</a:t>
            </a:r>
            <a:endParaRPr lang="en-CA" dirty="0"/>
          </a:p>
        </p:txBody>
      </p:sp>
      <p:sp>
        <p:nvSpPr>
          <p:cNvPr id="30723" name="Rectangle 3"/>
          <p:cNvSpPr>
            <a:spLocks noGrp="1" noChangeArrowheads="1"/>
          </p:cNvSpPr>
          <p:nvPr>
            <p:ph type="body" idx="1"/>
          </p:nvPr>
        </p:nvSpPr>
        <p:spPr/>
        <p:txBody>
          <a:bodyPr/>
          <a:lstStyle/>
          <a:p>
            <a:pPr>
              <a:spcBef>
                <a:spcPts val="0"/>
              </a:spcBef>
            </a:pPr>
            <a:r>
              <a:rPr lang="en-CA" dirty="0" smtClean="0"/>
              <a:t>Rotations occur at the end of each page in the swim program, unless otherwise specified – be alert and prompt in rotations.</a:t>
            </a:r>
          </a:p>
          <a:p>
            <a:pPr>
              <a:spcBef>
                <a:spcPts val="0"/>
              </a:spcBef>
            </a:pPr>
            <a:r>
              <a:rPr lang="en-CA" dirty="0" smtClean="0"/>
              <a:t>When responsible for the recall rope, ensure you know how to release it.</a:t>
            </a:r>
          </a:p>
          <a:p>
            <a:pPr>
              <a:spcBef>
                <a:spcPts val="0"/>
              </a:spcBef>
            </a:pPr>
            <a:r>
              <a:rPr lang="en-CA" dirty="0" smtClean="0"/>
              <a:t>Take advantage of conflict resolution and harassment clinics when they are held in your region.</a:t>
            </a:r>
          </a:p>
          <a:p>
            <a:pPr>
              <a:spcBef>
                <a:spcPts val="0"/>
              </a:spcBef>
            </a:pPr>
            <a:r>
              <a:rPr lang="en-CA" dirty="0" smtClean="0"/>
              <a:t>Be familiar with the Harassment Policy.</a:t>
            </a:r>
          </a:p>
        </p:txBody>
      </p:sp>
    </p:spTree>
    <p:extLst>
      <p:ext uri="{BB962C8B-B14F-4D97-AF65-F5344CB8AC3E}">
        <p14:creationId xmlns:p14="http://schemas.microsoft.com/office/powerpoint/2010/main" val="20315817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BCSSA Harassment Policy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55347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buFont typeface="Wingdings" pitchFamily="2" charset="2"/>
              <a:buChar char="Ø"/>
            </a:pPr>
            <a:r>
              <a:rPr lang="en-CA" sz="2300" b="1" i="1" dirty="0" smtClean="0"/>
              <a:t>There will be no tolerance of harassment within the BC Summer Swimming Association.</a:t>
            </a:r>
          </a:p>
          <a:p>
            <a:pPr>
              <a:spcAft>
                <a:spcPts val="600"/>
              </a:spcAft>
              <a:buFont typeface="Wingdings" pitchFamily="2" charset="2"/>
              <a:buChar char="Ø"/>
            </a:pPr>
            <a:endParaRPr lang="en-CA" sz="1000" dirty="0" smtClean="0"/>
          </a:p>
          <a:p>
            <a:pPr>
              <a:buFont typeface="Wingdings" pitchFamily="2" charset="2"/>
              <a:buChar char="Ø"/>
            </a:pPr>
            <a:r>
              <a:rPr lang="en-CA" sz="2300" dirty="0" smtClean="0"/>
              <a:t>The BC Summer Swimming Association is committed to providing a sport and work environment in which all individuals are treated with respect and dignity.</a:t>
            </a:r>
          </a:p>
          <a:p>
            <a:pPr>
              <a:buFont typeface="Wingdings" pitchFamily="2" charset="2"/>
              <a:buChar char="Ø"/>
            </a:pPr>
            <a:endParaRPr lang="en-CA" sz="1000" dirty="0" smtClean="0"/>
          </a:p>
          <a:p>
            <a:pPr>
              <a:buFont typeface="Wingdings" pitchFamily="2" charset="2"/>
              <a:buChar char="Ø"/>
            </a:pPr>
            <a:r>
              <a:rPr lang="en-CA" sz="2300" dirty="0" smtClean="0"/>
              <a:t>Each individual has the right to participate and work in an environment which promotes equal opportunities and prohibits discriminatory practices.</a:t>
            </a:r>
          </a:p>
          <a:p>
            <a:pPr>
              <a:buFont typeface="Wingdings" pitchFamily="2" charset="2"/>
              <a:buChar char="Ø"/>
            </a:pPr>
            <a:endParaRPr lang="en-CA" sz="2300" dirty="0" smtClean="0"/>
          </a:p>
        </p:txBody>
      </p:sp>
      <p:sp>
        <p:nvSpPr>
          <p:cNvPr id="4" name="Title 3"/>
          <p:cNvSpPr>
            <a:spLocks noGrp="1"/>
          </p:cNvSpPr>
          <p:nvPr>
            <p:ph type="title"/>
          </p:nvPr>
        </p:nvSpPr>
        <p:spPr/>
        <p:txBody>
          <a:bodyPr>
            <a:normAutofit/>
          </a:bodyPr>
          <a:lstStyle/>
          <a:p>
            <a:r>
              <a:rPr lang="en-CA" dirty="0" smtClean="0"/>
              <a:t>BCSSA Harassment Policy</a:t>
            </a:r>
            <a:endParaRPr lang="en-CA" dirty="0"/>
          </a:p>
        </p:txBody>
      </p:sp>
      <p:sp>
        <p:nvSpPr>
          <p:cNvPr id="5" name="Footer Placeholder 4"/>
          <p:cNvSpPr txBox="1">
            <a:spLocks/>
          </p:cNvSpPr>
          <p:nvPr/>
        </p:nvSpPr>
        <p:spPr>
          <a:xfrm>
            <a:off x="4644008" y="6381328"/>
            <a:ext cx="4174977" cy="365125"/>
          </a:xfrm>
          <a:prstGeom prst="rect">
            <a:avLst/>
          </a:prstGeom>
        </p:spPr>
        <p:txBody>
          <a:bodyPr vert="horz"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smtClean="0">
                <a:ln>
                  <a:noFill/>
                </a:ln>
                <a:solidFill>
                  <a:schemeClr val="tx1"/>
                </a:solidFill>
                <a:effectLst/>
                <a:uLnTx/>
                <a:uFillTx/>
                <a:latin typeface="+mn-lt"/>
                <a:ea typeface="+mn-ea"/>
                <a:cs typeface="+mn-cs"/>
              </a:rPr>
              <a:t>Approved by the BCSSA Rules &amp; Regulations Committee</a:t>
            </a:r>
            <a:endParaRPr kumimoji="0" lang="en-CA" sz="105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186216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p:txBody>
          <a:bodyPr/>
          <a:lstStyle/>
          <a:p>
            <a:r>
              <a:rPr lang="en-CA" dirty="0"/>
              <a:t> </a:t>
            </a:r>
            <a:r>
              <a:rPr lang="en-CA" dirty="0" smtClean="0"/>
              <a:t>Level 1 Official</a:t>
            </a:r>
            <a:endParaRPr lang="en-CA" dirty="0"/>
          </a:p>
        </p:txBody>
      </p:sp>
      <p:pic>
        <p:nvPicPr>
          <p:cNvPr id="5" name="Picture 2" descr="http://bcsummerswimming.com/images/Junior.jpg"/>
          <p:cNvPicPr>
            <a:picLocks noChangeAspect="1" noChangeArrowheads="1"/>
          </p:cNvPicPr>
          <p:nvPr/>
        </p:nvPicPr>
        <p:blipFill>
          <a:blip r:embed="rId2" cstate="print"/>
          <a:srcRect/>
          <a:stretch>
            <a:fillRect/>
          </a:stretch>
        </p:blipFill>
        <p:spPr bwMode="auto">
          <a:xfrm>
            <a:off x="1246910" y="1263893"/>
            <a:ext cx="1801670" cy="3299440"/>
          </a:xfrm>
          <a:prstGeom prst="rect">
            <a:avLst/>
          </a:prstGeom>
          <a:noFill/>
        </p:spPr>
      </p:pic>
    </p:spTree>
    <p:extLst>
      <p:ext uri="{BB962C8B-B14F-4D97-AF65-F5344CB8AC3E}">
        <p14:creationId xmlns:p14="http://schemas.microsoft.com/office/powerpoint/2010/main" val="26851946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Green Pin </a:t>
            </a:r>
          </a:p>
          <a:p>
            <a:pPr marL="109728" indent="0">
              <a:buNone/>
            </a:pPr>
            <a:r>
              <a:rPr lang="en-CA" dirty="0"/>
              <a:t>	</a:t>
            </a:r>
            <a:r>
              <a:rPr lang="en-CA" dirty="0" smtClean="0"/>
              <a:t>– awarded by Club DO or Regional DO</a:t>
            </a:r>
          </a:p>
          <a:p>
            <a:r>
              <a:rPr lang="en-CA" dirty="0" smtClean="0"/>
              <a:t>Lane Timer &amp; Recorder</a:t>
            </a:r>
          </a:p>
          <a:p>
            <a:r>
              <a:rPr lang="en-CA" dirty="0" smtClean="0"/>
              <a:t>Marshal</a:t>
            </a:r>
            <a:endParaRPr lang="en-CA" dirty="0"/>
          </a:p>
          <a:p>
            <a:r>
              <a:rPr lang="en-CA" dirty="0" smtClean="0"/>
              <a:t>Beginner Stroke and Turn Judge</a:t>
            </a:r>
          </a:p>
        </p:txBody>
      </p:sp>
      <p:sp>
        <p:nvSpPr>
          <p:cNvPr id="2" name="Title 1"/>
          <p:cNvSpPr>
            <a:spLocks noGrp="1"/>
          </p:cNvSpPr>
          <p:nvPr>
            <p:ph type="title"/>
          </p:nvPr>
        </p:nvSpPr>
        <p:spPr/>
        <p:txBody>
          <a:bodyPr/>
          <a:lstStyle/>
          <a:p>
            <a:r>
              <a:rPr lang="en-CA" dirty="0" smtClean="0"/>
              <a:t>Level 1 Overview</a:t>
            </a:r>
            <a:endParaRPr lang="en-CA" dirty="0"/>
          </a:p>
        </p:txBody>
      </p:sp>
    </p:spTree>
    <p:extLst>
      <p:ext uri="{BB962C8B-B14F-4D97-AF65-F5344CB8AC3E}">
        <p14:creationId xmlns:p14="http://schemas.microsoft.com/office/powerpoint/2010/main" val="88426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txBox="1">
            <a:spLocks/>
          </p:cNvSpPr>
          <p:nvPr/>
        </p:nvSpPr>
        <p:spPr>
          <a:xfrm>
            <a:off x="4644008" y="6381328"/>
            <a:ext cx="4174977" cy="365125"/>
          </a:xfrm>
          <a:prstGeom prst="rect">
            <a:avLst/>
          </a:prstGeom>
        </p:spPr>
        <p:txBody>
          <a:bodyPr vert="horz"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smtClean="0">
                <a:ln>
                  <a:noFill/>
                </a:ln>
                <a:solidFill>
                  <a:schemeClr val="tx1"/>
                </a:solidFill>
                <a:effectLst/>
                <a:uLnTx/>
                <a:uFillTx/>
                <a:latin typeface="+mn-lt"/>
                <a:ea typeface="+mn-ea"/>
                <a:cs typeface="+mn-cs"/>
              </a:rPr>
              <a:t>Approved by the BCSSA Rules &amp; Regulations Committee</a:t>
            </a:r>
            <a:endParaRPr kumimoji="0" lang="en-CA" sz="105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Content Placeholder 7"/>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13608"/>
            <a:ext cx="9144002" cy="6834722"/>
          </a:xfrm>
        </p:spPr>
      </p:pic>
    </p:spTree>
    <p:extLst>
      <p:ext uri="{BB962C8B-B14F-4D97-AF65-F5344CB8AC3E}">
        <p14:creationId xmlns:p14="http://schemas.microsoft.com/office/powerpoint/2010/main" val="15201548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94234"/>
            <a:ext cx="8229600" cy="4613057"/>
          </a:xfrm>
        </p:spPr>
        <p:txBody>
          <a:bodyPr>
            <a:noAutofit/>
          </a:bodyPr>
          <a:lstStyle/>
          <a:p>
            <a:r>
              <a:rPr lang="en-CA" sz="2100" dirty="0" smtClean="0"/>
              <a:t>Shall time the swimmer in the assigned lane from the starting signal to the ‘final touch.’ </a:t>
            </a:r>
          </a:p>
          <a:p>
            <a:r>
              <a:rPr lang="en-CA" sz="2100" dirty="0" smtClean="0"/>
              <a:t>Shall take up a position over the finish end of the assigned lane. </a:t>
            </a:r>
          </a:p>
          <a:p>
            <a:r>
              <a:rPr lang="en-CA" sz="2100" dirty="0" smtClean="0"/>
              <a:t>Timers should remain seated when not engaged in timing the finish of a race or performing other assigned duties. </a:t>
            </a:r>
          </a:p>
          <a:p>
            <a:r>
              <a:rPr lang="en-CA" sz="2100" dirty="0" smtClean="0"/>
              <a:t>If manual timing, shall start the watch on seeing the flash of the starting signal, and shall stop it when the swimmer has completed the required distance and any part of the body touches the pad, the end wall, or crosses the vertical plane [imaginary] extending upward from the wall. </a:t>
            </a:r>
          </a:p>
          <a:p>
            <a:r>
              <a:rPr lang="en-CA" sz="2100" dirty="0" smtClean="0"/>
              <a:t>May act as the Relay Take-Over Judge and/or Turn Judge in the assigned lane, if so qualified and authorized by the Referee. </a:t>
            </a:r>
            <a:endParaRPr lang="en-CA" sz="2100" dirty="0"/>
          </a:p>
        </p:txBody>
      </p:sp>
      <p:sp>
        <p:nvSpPr>
          <p:cNvPr id="2" name="Title 1"/>
          <p:cNvSpPr>
            <a:spLocks noGrp="1"/>
          </p:cNvSpPr>
          <p:nvPr>
            <p:ph type="title"/>
          </p:nvPr>
        </p:nvSpPr>
        <p:spPr/>
        <p:txBody>
          <a:bodyPr/>
          <a:lstStyle/>
          <a:p>
            <a:r>
              <a:rPr lang="en-CA" smtClean="0"/>
              <a:t>Lane Timer</a:t>
            </a:r>
            <a:endParaRPr lang="en-CA" dirty="0"/>
          </a:p>
        </p:txBody>
      </p:sp>
    </p:spTree>
    <p:extLst>
      <p:ext uri="{BB962C8B-B14F-4D97-AF65-F5344CB8AC3E}">
        <p14:creationId xmlns:p14="http://schemas.microsoft.com/office/powerpoint/2010/main" val="402496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CA" sz="2100" dirty="0" smtClean="0"/>
              <a:t>Ensure that the swimmer's name coincides with the swimmer on your heat sheet.</a:t>
            </a:r>
            <a:br>
              <a:rPr lang="en-CA" sz="2100" dirty="0" smtClean="0"/>
            </a:br>
            <a:r>
              <a:rPr lang="en-CA" sz="2100" dirty="0" smtClean="0"/>
              <a:t>Ask the swimmers, "what is your name?" If you ask, "Is your name Johnny?" he may say yes, even though his name is Fred.</a:t>
            </a:r>
          </a:p>
          <a:p>
            <a:r>
              <a:rPr lang="en-CA" sz="2100" dirty="0" smtClean="0"/>
              <a:t>Ask the Timers for their initials and write them in the appropriate space on the heat sheet is manual timing.</a:t>
            </a:r>
          </a:p>
          <a:p>
            <a:r>
              <a:rPr lang="en-CA" sz="2100" dirty="0" smtClean="0"/>
              <a:t>As the Timers give you their times, write them on the time card opposite the appropriate initials.</a:t>
            </a:r>
          </a:p>
          <a:p>
            <a:r>
              <a:rPr lang="en-CA" sz="2100" dirty="0" smtClean="0"/>
              <a:t>Return your clipboard at the end of the session.</a:t>
            </a:r>
          </a:p>
          <a:p>
            <a:r>
              <a:rPr lang="en-CA" sz="2100" dirty="0" smtClean="0"/>
              <a:t>Shall determine if the swimmer has a light touch, and report this to the Chief Meet Recorder, by suitable notation on the time card. </a:t>
            </a:r>
          </a:p>
          <a:p>
            <a:r>
              <a:rPr lang="en-CA" sz="2100" dirty="0" smtClean="0"/>
              <a:t>        Shall check for the correct swimmers in Relay[s].</a:t>
            </a:r>
            <a:endParaRPr lang="en-CA" sz="2100" dirty="0"/>
          </a:p>
        </p:txBody>
      </p:sp>
      <p:sp>
        <p:nvSpPr>
          <p:cNvPr id="2" name="Title 1"/>
          <p:cNvSpPr>
            <a:spLocks noGrp="1"/>
          </p:cNvSpPr>
          <p:nvPr>
            <p:ph type="title"/>
          </p:nvPr>
        </p:nvSpPr>
        <p:spPr/>
        <p:txBody>
          <a:bodyPr/>
          <a:lstStyle/>
          <a:p>
            <a:r>
              <a:rPr lang="en-CA" dirty="0" smtClean="0"/>
              <a:t>Lane Recorder</a:t>
            </a:r>
            <a:endParaRPr lang="en-CA" dirty="0"/>
          </a:p>
        </p:txBody>
      </p:sp>
    </p:spTree>
    <p:extLst>
      <p:ext uri="{BB962C8B-B14F-4D97-AF65-F5344CB8AC3E}">
        <p14:creationId xmlns:p14="http://schemas.microsoft.com/office/powerpoint/2010/main" val="3977780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CA" dirty="0" smtClean="0"/>
              <a:t>Report to the Clerk of the Course. Your duties may include:</a:t>
            </a:r>
          </a:p>
          <a:p>
            <a:pPr lvl="1"/>
            <a:r>
              <a:rPr lang="en-CA" dirty="0" smtClean="0"/>
              <a:t>Keeping order in the marshalling area</a:t>
            </a:r>
          </a:p>
          <a:p>
            <a:pPr lvl="1"/>
            <a:r>
              <a:rPr lang="en-CA" dirty="0" smtClean="0"/>
              <a:t>Arranging swimmers on deck</a:t>
            </a:r>
          </a:p>
          <a:p>
            <a:pPr lvl="1"/>
            <a:r>
              <a:rPr lang="en-CA" dirty="0" smtClean="0"/>
              <a:t>Leading swimmer to the starting blocks.</a:t>
            </a:r>
          </a:p>
          <a:p>
            <a:r>
              <a:rPr lang="en-CA" dirty="0" smtClean="0"/>
              <a:t>Responsibilities:</a:t>
            </a:r>
          </a:p>
          <a:p>
            <a:pPr lvl="1"/>
            <a:r>
              <a:rPr lang="en-CA" dirty="0" smtClean="0"/>
              <a:t>Marshals assist the Clerk and follow the Clerk's instructions.</a:t>
            </a:r>
          </a:p>
          <a:p>
            <a:pPr lvl="1"/>
            <a:r>
              <a:rPr lang="en-CA" dirty="0" smtClean="0"/>
              <a:t>Marshals are responsible for directing the swimmers from the marshalling area to the blocks and for the swimmers' conduct on deck</a:t>
            </a:r>
          </a:p>
          <a:p>
            <a:r>
              <a:rPr lang="en-CA" dirty="0" smtClean="0"/>
              <a:t>You will get the swimmers' respect by being firm but fair, friendly, polite and tactful.</a:t>
            </a:r>
          </a:p>
          <a:p>
            <a:endParaRPr lang="en-CA" dirty="0"/>
          </a:p>
        </p:txBody>
      </p:sp>
      <p:sp>
        <p:nvSpPr>
          <p:cNvPr id="2" name="Title 1"/>
          <p:cNvSpPr>
            <a:spLocks noGrp="1"/>
          </p:cNvSpPr>
          <p:nvPr>
            <p:ph type="title"/>
          </p:nvPr>
        </p:nvSpPr>
        <p:spPr/>
        <p:txBody>
          <a:bodyPr/>
          <a:lstStyle/>
          <a:p>
            <a:r>
              <a:rPr lang="en-CA" dirty="0" smtClean="0"/>
              <a:t>Marshal</a:t>
            </a:r>
            <a:endParaRPr lang="en-CA" dirty="0"/>
          </a:p>
        </p:txBody>
      </p:sp>
    </p:spTree>
    <p:extLst>
      <p:ext uri="{BB962C8B-B14F-4D97-AF65-F5344CB8AC3E}">
        <p14:creationId xmlns:p14="http://schemas.microsoft.com/office/powerpoint/2010/main" val="1598932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CA" sz="1900" dirty="0" smtClean="0"/>
              <a:t>Direct the swimmers to pass behind the Starter and Place Judges and not in front of them.</a:t>
            </a:r>
          </a:p>
          <a:p>
            <a:r>
              <a:rPr lang="en-CA" sz="1900" dirty="0" smtClean="0"/>
              <a:t>If any swimmer becomes a problem, discuss the situation with the Clerk</a:t>
            </a:r>
          </a:p>
          <a:p>
            <a:r>
              <a:rPr lang="en-CA" sz="1900" dirty="0" smtClean="0"/>
              <a:t>The Clerk will inform you as to how the swimmers are to be marshalled.</a:t>
            </a:r>
          </a:p>
          <a:p>
            <a:r>
              <a:rPr lang="en-CA" sz="1900" dirty="0" smtClean="0"/>
              <a:t>Ensure that each swimmer knows which lane he/she is in, and that all swimmers are seated in the correct order (mainly for the lower divisions).</a:t>
            </a:r>
          </a:p>
          <a:p>
            <a:r>
              <a:rPr lang="en-CA" sz="1900" dirty="0" smtClean="0"/>
              <a:t>Assist in arranging the swimmers into heats.</a:t>
            </a:r>
          </a:p>
          <a:p>
            <a:r>
              <a:rPr lang="en-CA" sz="1900" dirty="0" smtClean="0"/>
              <a:t>Ensure that the waiting heats of swimmers are quiet for the start.</a:t>
            </a:r>
          </a:p>
          <a:p>
            <a:r>
              <a:rPr lang="en-CA" sz="1900" dirty="0" smtClean="0"/>
              <a:t>Swimmers must remain in the marshalling area once marshalled.</a:t>
            </a:r>
          </a:p>
          <a:p>
            <a:r>
              <a:rPr lang="en-CA" sz="1900" dirty="0" smtClean="0"/>
              <a:t>Keep the Referee posted as to heat changes from the Clerk of the Course.</a:t>
            </a:r>
          </a:p>
        </p:txBody>
      </p:sp>
      <p:sp>
        <p:nvSpPr>
          <p:cNvPr id="2" name="Title 1"/>
          <p:cNvSpPr>
            <a:spLocks noGrp="1"/>
          </p:cNvSpPr>
          <p:nvPr>
            <p:ph type="title"/>
          </p:nvPr>
        </p:nvSpPr>
        <p:spPr/>
        <p:txBody>
          <a:bodyPr/>
          <a:lstStyle/>
          <a:p>
            <a:r>
              <a:rPr lang="en-CA" dirty="0" smtClean="0"/>
              <a:t>Marshal</a:t>
            </a:r>
            <a:endParaRPr lang="en-CA" dirty="0"/>
          </a:p>
        </p:txBody>
      </p:sp>
    </p:spTree>
    <p:extLst>
      <p:ext uri="{BB962C8B-B14F-4D97-AF65-F5344CB8AC3E}">
        <p14:creationId xmlns:p14="http://schemas.microsoft.com/office/powerpoint/2010/main" val="2432992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a:normAutofit lnSpcReduction="10000"/>
          </a:bodyPr>
          <a:lstStyle/>
          <a:p>
            <a:r>
              <a:rPr lang="en-CA" dirty="0" smtClean="0"/>
              <a:t>Responsible to the Referee for all aspects of safety, related to the conduct of the warm-up period.</a:t>
            </a:r>
          </a:p>
          <a:p>
            <a:r>
              <a:rPr lang="en-CA" dirty="0" smtClean="0"/>
              <a:t>Swimmers shall enter the water FEET FIRST in a cautious manner.</a:t>
            </a:r>
          </a:p>
          <a:p>
            <a:r>
              <a:rPr lang="en-CA" dirty="0" smtClean="0"/>
              <a:t>No running on the pool deck or diving from the side of the pool.</a:t>
            </a:r>
          </a:p>
          <a:p>
            <a:r>
              <a:rPr lang="en-CA" dirty="0"/>
              <a:t>Diving starts are only permitted in Sprint Lanes during the warm-up period (Circle swimming lanes can be converted to Sprint Lanes).</a:t>
            </a:r>
          </a:p>
          <a:p>
            <a:endParaRPr lang="en-CA" dirty="0"/>
          </a:p>
        </p:txBody>
      </p:sp>
      <p:sp>
        <p:nvSpPr>
          <p:cNvPr id="26626" name="Rectangle 2"/>
          <p:cNvSpPr>
            <a:spLocks noGrp="1" noChangeArrowheads="1"/>
          </p:cNvSpPr>
          <p:nvPr>
            <p:ph type="title"/>
          </p:nvPr>
        </p:nvSpPr>
        <p:spPr/>
        <p:txBody>
          <a:bodyPr/>
          <a:lstStyle/>
          <a:p>
            <a:r>
              <a:rPr lang="en-CA" smtClean="0"/>
              <a:t>Safety Marshal</a:t>
            </a:r>
            <a:endParaRPr lang="en-CA" dirty="0"/>
          </a:p>
        </p:txBody>
      </p:sp>
    </p:spTree>
    <p:extLst>
      <p:ext uri="{BB962C8B-B14F-4D97-AF65-F5344CB8AC3E}">
        <p14:creationId xmlns:p14="http://schemas.microsoft.com/office/powerpoint/2010/main" val="3147399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a:lstStyle/>
          <a:p>
            <a:r>
              <a:rPr lang="en-CA" dirty="0" smtClean="0"/>
              <a:t>Each club shall be assigned a lane as normal.</a:t>
            </a:r>
          </a:p>
          <a:p>
            <a:r>
              <a:rPr lang="en-CA" dirty="0" smtClean="0"/>
              <a:t>There shall be no diving in the pool during the “circle swimming” period.</a:t>
            </a:r>
          </a:p>
          <a:p>
            <a:r>
              <a:rPr lang="en-CA" dirty="0" smtClean="0"/>
              <a:t>Coaches may change their lane to become a “Sprint lane”, however that permits only Dive 25’s to take place. No more circle swimming shall be allowed.</a:t>
            </a:r>
          </a:p>
          <a:p>
            <a:r>
              <a:rPr lang="en-CA" dirty="0"/>
              <a:t>Lanes shall be open primarily for “circle swimming” during the general warm-up period.</a:t>
            </a:r>
          </a:p>
          <a:p>
            <a:endParaRPr lang="en-CA" dirty="0" smtClean="0"/>
          </a:p>
        </p:txBody>
      </p:sp>
      <p:sp>
        <p:nvSpPr>
          <p:cNvPr id="26626" name="Rectangle 2"/>
          <p:cNvSpPr>
            <a:spLocks noGrp="1" noChangeArrowheads="1"/>
          </p:cNvSpPr>
          <p:nvPr>
            <p:ph type="title"/>
          </p:nvPr>
        </p:nvSpPr>
        <p:spPr/>
        <p:txBody>
          <a:bodyPr/>
          <a:lstStyle/>
          <a:p>
            <a:r>
              <a:rPr lang="en-CA" smtClean="0"/>
              <a:t>Safety Marshal (cont.)</a:t>
            </a:r>
            <a:endParaRPr lang="en-CA" dirty="0"/>
          </a:p>
        </p:txBody>
      </p:sp>
    </p:spTree>
    <p:extLst>
      <p:ext uri="{BB962C8B-B14F-4D97-AF65-F5344CB8AC3E}">
        <p14:creationId xmlns:p14="http://schemas.microsoft.com/office/powerpoint/2010/main" val="1960595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p:txBody>
          <a:bodyPr/>
          <a:lstStyle/>
          <a:p>
            <a:r>
              <a:rPr lang="en-CA" dirty="0"/>
              <a:t> Stroke &amp; </a:t>
            </a:r>
            <a:r>
              <a:rPr lang="en-CA" dirty="0" smtClean="0"/>
              <a:t>Turn</a:t>
            </a:r>
            <a:r>
              <a:rPr lang="en-CA" dirty="0"/>
              <a:t> </a:t>
            </a:r>
            <a:r>
              <a:rPr lang="en-CA" dirty="0" smtClean="0"/>
              <a:t>Judge</a:t>
            </a:r>
            <a:endParaRPr lang="en-CA"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099238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CA" dirty="0" smtClean="0"/>
              <a:t>Jurisdiction – Stroke Judge</a:t>
            </a:r>
            <a:endParaRPr lang="en-CA" dirty="0"/>
          </a:p>
        </p:txBody>
      </p:sp>
      <p:grpSp>
        <p:nvGrpSpPr>
          <p:cNvPr id="5" name="Group 847"/>
          <p:cNvGrpSpPr>
            <a:grpSpLocks/>
          </p:cNvGrpSpPr>
          <p:nvPr/>
        </p:nvGrpSpPr>
        <p:grpSpPr bwMode="auto">
          <a:xfrm>
            <a:off x="3693864" y="2450232"/>
            <a:ext cx="4241800" cy="3860800"/>
            <a:chOff x="1696" y="1328"/>
            <a:chExt cx="2672" cy="2432"/>
          </a:xfrm>
        </p:grpSpPr>
        <p:sp>
          <p:nvSpPr>
            <p:cNvPr id="6" name="Line 833"/>
            <p:cNvSpPr>
              <a:spLocks noChangeShapeType="1"/>
            </p:cNvSpPr>
            <p:nvPr/>
          </p:nvSpPr>
          <p:spPr bwMode="auto">
            <a:xfrm>
              <a:off x="1696" y="3760"/>
              <a:ext cx="2672" cy="0"/>
            </a:xfrm>
            <a:prstGeom prst="line">
              <a:avLst/>
            </a:prstGeom>
            <a:noFill/>
            <a:ln w="63500">
              <a:solidFill>
                <a:schemeClr val="accent1"/>
              </a:solidFill>
              <a:round/>
              <a:headEnd type="triangle" w="med" len="med"/>
              <a:tailEnd type="triangle" w="med" len="med"/>
            </a:ln>
          </p:spPr>
          <p:txBody>
            <a:bodyPr wrap="none" anchor="ctr"/>
            <a:lstStyle/>
            <a:p>
              <a:endParaRPr lang="en-CA"/>
            </a:p>
          </p:txBody>
        </p:sp>
        <p:sp>
          <p:nvSpPr>
            <p:cNvPr id="7" name="Line 832"/>
            <p:cNvSpPr>
              <a:spLocks noChangeShapeType="1"/>
            </p:cNvSpPr>
            <p:nvPr/>
          </p:nvSpPr>
          <p:spPr bwMode="auto">
            <a:xfrm>
              <a:off x="1696" y="1328"/>
              <a:ext cx="2672" cy="0"/>
            </a:xfrm>
            <a:prstGeom prst="line">
              <a:avLst/>
            </a:prstGeom>
            <a:noFill/>
            <a:ln w="63500">
              <a:solidFill>
                <a:schemeClr val="accent1"/>
              </a:solidFill>
              <a:round/>
              <a:headEnd type="triangle" w="med" len="med"/>
              <a:tailEnd type="triangle" w="med" len="med"/>
            </a:ln>
          </p:spPr>
          <p:txBody>
            <a:bodyPr wrap="none" anchor="ctr"/>
            <a:lstStyle/>
            <a:p>
              <a:endParaRPr lang="en-CA"/>
            </a:p>
          </p:txBody>
        </p:sp>
      </p:grpSp>
      <p:grpSp>
        <p:nvGrpSpPr>
          <p:cNvPr id="8" name="Group 821"/>
          <p:cNvGrpSpPr>
            <a:grpSpLocks/>
          </p:cNvGrpSpPr>
          <p:nvPr/>
        </p:nvGrpSpPr>
        <p:grpSpPr bwMode="auto">
          <a:xfrm>
            <a:off x="2982664" y="2348632"/>
            <a:ext cx="5765800" cy="3784600"/>
            <a:chOff x="1248" y="1264"/>
            <a:chExt cx="3632" cy="2384"/>
          </a:xfrm>
        </p:grpSpPr>
        <p:sp>
          <p:nvSpPr>
            <p:cNvPr id="9" name="Rectangle 3"/>
            <p:cNvSpPr>
              <a:spLocks noChangeArrowheads="1"/>
            </p:cNvSpPr>
            <p:nvPr/>
          </p:nvSpPr>
          <p:spPr bwMode="auto">
            <a:xfrm>
              <a:off x="1248" y="1440"/>
              <a:ext cx="3504" cy="2208"/>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CA"/>
            </a:p>
          </p:txBody>
        </p:sp>
        <p:grpSp>
          <p:nvGrpSpPr>
            <p:cNvPr id="10" name="Group 8"/>
            <p:cNvGrpSpPr>
              <a:grpSpLocks/>
            </p:cNvGrpSpPr>
            <p:nvPr/>
          </p:nvGrpSpPr>
          <p:grpSpPr bwMode="auto">
            <a:xfrm>
              <a:off x="1429" y="1581"/>
              <a:ext cx="3142" cy="97"/>
              <a:chOff x="1453" y="1624"/>
              <a:chExt cx="3142" cy="97"/>
            </a:xfrm>
          </p:grpSpPr>
          <p:sp>
            <p:nvSpPr>
              <p:cNvPr id="523" name="Rectangle 5"/>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524" name="Rectangle 6"/>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525" name="Rectangle 7"/>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11" name="Group 9"/>
            <p:cNvGrpSpPr>
              <a:grpSpLocks/>
            </p:cNvGrpSpPr>
            <p:nvPr/>
          </p:nvGrpSpPr>
          <p:grpSpPr bwMode="auto">
            <a:xfrm>
              <a:off x="1429" y="1947"/>
              <a:ext cx="3142" cy="97"/>
              <a:chOff x="1453" y="1624"/>
              <a:chExt cx="3142" cy="97"/>
            </a:xfrm>
          </p:grpSpPr>
          <p:sp>
            <p:nvSpPr>
              <p:cNvPr id="520" name="Rectangle 10"/>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521" name="Rectangle 11"/>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522" name="Rectangle 12"/>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12" name="Group 13"/>
            <p:cNvGrpSpPr>
              <a:grpSpLocks/>
            </p:cNvGrpSpPr>
            <p:nvPr/>
          </p:nvGrpSpPr>
          <p:grpSpPr bwMode="auto">
            <a:xfrm>
              <a:off x="1429" y="2313"/>
              <a:ext cx="3142" cy="97"/>
              <a:chOff x="1453" y="1624"/>
              <a:chExt cx="3142" cy="97"/>
            </a:xfrm>
          </p:grpSpPr>
          <p:sp>
            <p:nvSpPr>
              <p:cNvPr id="517" name="Rectangle 14"/>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518" name="Rectangle 15"/>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519" name="Rectangle 16"/>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13" name="Group 17"/>
            <p:cNvGrpSpPr>
              <a:grpSpLocks/>
            </p:cNvGrpSpPr>
            <p:nvPr/>
          </p:nvGrpSpPr>
          <p:grpSpPr bwMode="auto">
            <a:xfrm>
              <a:off x="1429" y="2680"/>
              <a:ext cx="3142" cy="97"/>
              <a:chOff x="1453" y="1624"/>
              <a:chExt cx="3142" cy="97"/>
            </a:xfrm>
          </p:grpSpPr>
          <p:sp>
            <p:nvSpPr>
              <p:cNvPr id="514" name="Rectangle 18"/>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515" name="Rectangle 19"/>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516" name="Rectangle 20"/>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14" name="Group 21"/>
            <p:cNvGrpSpPr>
              <a:grpSpLocks/>
            </p:cNvGrpSpPr>
            <p:nvPr/>
          </p:nvGrpSpPr>
          <p:grpSpPr bwMode="auto">
            <a:xfrm>
              <a:off x="1429" y="3046"/>
              <a:ext cx="3142" cy="97"/>
              <a:chOff x="1453" y="1624"/>
              <a:chExt cx="3142" cy="97"/>
            </a:xfrm>
          </p:grpSpPr>
          <p:sp>
            <p:nvSpPr>
              <p:cNvPr id="511" name="Rectangle 22"/>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512" name="Rectangle 23"/>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513" name="Rectangle 24"/>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15" name="Group 25"/>
            <p:cNvGrpSpPr>
              <a:grpSpLocks/>
            </p:cNvGrpSpPr>
            <p:nvPr/>
          </p:nvGrpSpPr>
          <p:grpSpPr bwMode="auto">
            <a:xfrm>
              <a:off x="1429" y="3413"/>
              <a:ext cx="3142" cy="97"/>
              <a:chOff x="1453" y="1624"/>
              <a:chExt cx="3142" cy="97"/>
            </a:xfrm>
          </p:grpSpPr>
          <p:sp>
            <p:nvSpPr>
              <p:cNvPr id="508" name="Rectangle 26"/>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509" name="Rectangle 27"/>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510" name="Rectangle 28"/>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16" name="Group 126"/>
            <p:cNvGrpSpPr>
              <a:grpSpLocks/>
            </p:cNvGrpSpPr>
            <p:nvPr/>
          </p:nvGrpSpPr>
          <p:grpSpPr bwMode="auto">
            <a:xfrm>
              <a:off x="1255" y="2535"/>
              <a:ext cx="3496" cy="18"/>
              <a:chOff x="1252" y="2554"/>
              <a:chExt cx="3496" cy="18"/>
            </a:xfrm>
          </p:grpSpPr>
          <p:sp>
            <p:nvSpPr>
              <p:cNvPr id="412" name="Oval 30"/>
              <p:cNvSpPr>
                <a:spLocks noChangeArrowheads="1"/>
              </p:cNvSpPr>
              <p:nvPr/>
            </p:nvSpPr>
            <p:spPr bwMode="auto">
              <a:xfrm>
                <a:off x="125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13" name="Oval 31"/>
              <p:cNvSpPr>
                <a:spLocks noChangeArrowheads="1"/>
              </p:cNvSpPr>
              <p:nvPr/>
            </p:nvSpPr>
            <p:spPr bwMode="auto">
              <a:xfrm>
                <a:off x="128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14" name="Oval 32"/>
              <p:cNvSpPr>
                <a:spLocks noChangeArrowheads="1"/>
              </p:cNvSpPr>
              <p:nvPr/>
            </p:nvSpPr>
            <p:spPr bwMode="auto">
              <a:xfrm>
                <a:off x="132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15" name="Oval 33"/>
              <p:cNvSpPr>
                <a:spLocks noChangeArrowheads="1"/>
              </p:cNvSpPr>
              <p:nvPr/>
            </p:nvSpPr>
            <p:spPr bwMode="auto">
              <a:xfrm>
                <a:off x="136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16" name="Oval 34"/>
              <p:cNvSpPr>
                <a:spLocks noChangeArrowheads="1"/>
              </p:cNvSpPr>
              <p:nvPr/>
            </p:nvSpPr>
            <p:spPr bwMode="auto">
              <a:xfrm>
                <a:off x="139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17" name="Oval 35"/>
              <p:cNvSpPr>
                <a:spLocks noChangeArrowheads="1"/>
              </p:cNvSpPr>
              <p:nvPr/>
            </p:nvSpPr>
            <p:spPr bwMode="auto">
              <a:xfrm>
                <a:off x="143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18" name="Oval 36"/>
              <p:cNvSpPr>
                <a:spLocks noChangeArrowheads="1"/>
              </p:cNvSpPr>
              <p:nvPr/>
            </p:nvSpPr>
            <p:spPr bwMode="auto">
              <a:xfrm>
                <a:off x="147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19" name="Oval 37"/>
              <p:cNvSpPr>
                <a:spLocks noChangeArrowheads="1"/>
              </p:cNvSpPr>
              <p:nvPr/>
            </p:nvSpPr>
            <p:spPr bwMode="auto">
              <a:xfrm>
                <a:off x="150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20" name="Oval 38"/>
              <p:cNvSpPr>
                <a:spLocks noChangeArrowheads="1"/>
              </p:cNvSpPr>
              <p:nvPr/>
            </p:nvSpPr>
            <p:spPr bwMode="auto">
              <a:xfrm>
                <a:off x="154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21" name="Oval 39"/>
              <p:cNvSpPr>
                <a:spLocks noChangeArrowheads="1"/>
              </p:cNvSpPr>
              <p:nvPr/>
            </p:nvSpPr>
            <p:spPr bwMode="auto">
              <a:xfrm>
                <a:off x="157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22" name="Oval 40"/>
              <p:cNvSpPr>
                <a:spLocks noChangeArrowheads="1"/>
              </p:cNvSpPr>
              <p:nvPr/>
            </p:nvSpPr>
            <p:spPr bwMode="auto">
              <a:xfrm>
                <a:off x="161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23" name="Oval 41"/>
              <p:cNvSpPr>
                <a:spLocks noChangeArrowheads="1"/>
              </p:cNvSpPr>
              <p:nvPr/>
            </p:nvSpPr>
            <p:spPr bwMode="auto">
              <a:xfrm>
                <a:off x="165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24" name="Oval 42"/>
              <p:cNvSpPr>
                <a:spLocks noChangeArrowheads="1"/>
              </p:cNvSpPr>
              <p:nvPr/>
            </p:nvSpPr>
            <p:spPr bwMode="auto">
              <a:xfrm>
                <a:off x="168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25" name="Oval 43"/>
              <p:cNvSpPr>
                <a:spLocks noChangeArrowheads="1"/>
              </p:cNvSpPr>
              <p:nvPr/>
            </p:nvSpPr>
            <p:spPr bwMode="auto">
              <a:xfrm>
                <a:off x="172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26" name="Oval 44"/>
              <p:cNvSpPr>
                <a:spLocks noChangeArrowheads="1"/>
              </p:cNvSpPr>
              <p:nvPr/>
            </p:nvSpPr>
            <p:spPr bwMode="auto">
              <a:xfrm>
                <a:off x="176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27" name="Oval 45"/>
              <p:cNvSpPr>
                <a:spLocks noChangeArrowheads="1"/>
              </p:cNvSpPr>
              <p:nvPr/>
            </p:nvSpPr>
            <p:spPr bwMode="auto">
              <a:xfrm>
                <a:off x="179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28" name="Oval 46"/>
              <p:cNvSpPr>
                <a:spLocks noChangeArrowheads="1"/>
              </p:cNvSpPr>
              <p:nvPr/>
            </p:nvSpPr>
            <p:spPr bwMode="auto">
              <a:xfrm>
                <a:off x="183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29" name="Oval 47"/>
              <p:cNvSpPr>
                <a:spLocks noChangeArrowheads="1"/>
              </p:cNvSpPr>
              <p:nvPr/>
            </p:nvSpPr>
            <p:spPr bwMode="auto">
              <a:xfrm>
                <a:off x="187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30" name="Oval 48"/>
              <p:cNvSpPr>
                <a:spLocks noChangeArrowheads="1"/>
              </p:cNvSpPr>
              <p:nvPr/>
            </p:nvSpPr>
            <p:spPr bwMode="auto">
              <a:xfrm>
                <a:off x="190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31" name="Oval 49"/>
              <p:cNvSpPr>
                <a:spLocks noChangeArrowheads="1"/>
              </p:cNvSpPr>
              <p:nvPr/>
            </p:nvSpPr>
            <p:spPr bwMode="auto">
              <a:xfrm>
                <a:off x="194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32" name="Oval 50"/>
              <p:cNvSpPr>
                <a:spLocks noChangeArrowheads="1"/>
              </p:cNvSpPr>
              <p:nvPr/>
            </p:nvSpPr>
            <p:spPr bwMode="auto">
              <a:xfrm>
                <a:off x="198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33" name="Oval 51"/>
              <p:cNvSpPr>
                <a:spLocks noChangeArrowheads="1"/>
              </p:cNvSpPr>
              <p:nvPr/>
            </p:nvSpPr>
            <p:spPr bwMode="auto">
              <a:xfrm>
                <a:off x="201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34" name="Oval 52"/>
              <p:cNvSpPr>
                <a:spLocks noChangeArrowheads="1"/>
              </p:cNvSpPr>
              <p:nvPr/>
            </p:nvSpPr>
            <p:spPr bwMode="auto">
              <a:xfrm>
                <a:off x="205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35" name="Oval 53"/>
              <p:cNvSpPr>
                <a:spLocks noChangeArrowheads="1"/>
              </p:cNvSpPr>
              <p:nvPr/>
            </p:nvSpPr>
            <p:spPr bwMode="auto">
              <a:xfrm>
                <a:off x="208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36" name="Oval 54"/>
              <p:cNvSpPr>
                <a:spLocks noChangeArrowheads="1"/>
              </p:cNvSpPr>
              <p:nvPr/>
            </p:nvSpPr>
            <p:spPr bwMode="auto">
              <a:xfrm>
                <a:off x="212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37" name="Oval 55"/>
              <p:cNvSpPr>
                <a:spLocks noChangeArrowheads="1"/>
              </p:cNvSpPr>
              <p:nvPr/>
            </p:nvSpPr>
            <p:spPr bwMode="auto">
              <a:xfrm>
                <a:off x="216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38" name="Oval 56"/>
              <p:cNvSpPr>
                <a:spLocks noChangeArrowheads="1"/>
              </p:cNvSpPr>
              <p:nvPr/>
            </p:nvSpPr>
            <p:spPr bwMode="auto">
              <a:xfrm>
                <a:off x="219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39" name="Oval 57"/>
              <p:cNvSpPr>
                <a:spLocks noChangeArrowheads="1"/>
              </p:cNvSpPr>
              <p:nvPr/>
            </p:nvSpPr>
            <p:spPr bwMode="auto">
              <a:xfrm>
                <a:off x="223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40" name="Oval 58"/>
              <p:cNvSpPr>
                <a:spLocks noChangeArrowheads="1"/>
              </p:cNvSpPr>
              <p:nvPr/>
            </p:nvSpPr>
            <p:spPr bwMode="auto">
              <a:xfrm>
                <a:off x="227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41" name="Oval 59"/>
              <p:cNvSpPr>
                <a:spLocks noChangeArrowheads="1"/>
              </p:cNvSpPr>
              <p:nvPr/>
            </p:nvSpPr>
            <p:spPr bwMode="auto">
              <a:xfrm>
                <a:off x="230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42" name="Oval 60"/>
              <p:cNvSpPr>
                <a:spLocks noChangeArrowheads="1"/>
              </p:cNvSpPr>
              <p:nvPr/>
            </p:nvSpPr>
            <p:spPr bwMode="auto">
              <a:xfrm>
                <a:off x="234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43" name="Oval 61"/>
              <p:cNvSpPr>
                <a:spLocks noChangeArrowheads="1"/>
              </p:cNvSpPr>
              <p:nvPr/>
            </p:nvSpPr>
            <p:spPr bwMode="auto">
              <a:xfrm>
                <a:off x="238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44" name="Oval 62"/>
              <p:cNvSpPr>
                <a:spLocks noChangeArrowheads="1"/>
              </p:cNvSpPr>
              <p:nvPr/>
            </p:nvSpPr>
            <p:spPr bwMode="auto">
              <a:xfrm>
                <a:off x="241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45" name="Oval 63"/>
              <p:cNvSpPr>
                <a:spLocks noChangeArrowheads="1"/>
              </p:cNvSpPr>
              <p:nvPr/>
            </p:nvSpPr>
            <p:spPr bwMode="auto">
              <a:xfrm>
                <a:off x="245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46" name="Oval 64"/>
              <p:cNvSpPr>
                <a:spLocks noChangeArrowheads="1"/>
              </p:cNvSpPr>
              <p:nvPr/>
            </p:nvSpPr>
            <p:spPr bwMode="auto">
              <a:xfrm>
                <a:off x="249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47" name="Oval 65"/>
              <p:cNvSpPr>
                <a:spLocks noChangeArrowheads="1"/>
              </p:cNvSpPr>
              <p:nvPr/>
            </p:nvSpPr>
            <p:spPr bwMode="auto">
              <a:xfrm>
                <a:off x="252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48" name="Oval 66"/>
              <p:cNvSpPr>
                <a:spLocks noChangeArrowheads="1"/>
              </p:cNvSpPr>
              <p:nvPr/>
            </p:nvSpPr>
            <p:spPr bwMode="auto">
              <a:xfrm>
                <a:off x="256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49" name="Oval 67"/>
              <p:cNvSpPr>
                <a:spLocks noChangeArrowheads="1"/>
              </p:cNvSpPr>
              <p:nvPr/>
            </p:nvSpPr>
            <p:spPr bwMode="auto">
              <a:xfrm>
                <a:off x="259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50" name="Oval 68"/>
              <p:cNvSpPr>
                <a:spLocks noChangeArrowheads="1"/>
              </p:cNvSpPr>
              <p:nvPr/>
            </p:nvSpPr>
            <p:spPr bwMode="auto">
              <a:xfrm>
                <a:off x="263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51" name="Oval 69"/>
              <p:cNvSpPr>
                <a:spLocks noChangeArrowheads="1"/>
              </p:cNvSpPr>
              <p:nvPr/>
            </p:nvSpPr>
            <p:spPr bwMode="auto">
              <a:xfrm>
                <a:off x="267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52" name="Oval 70"/>
              <p:cNvSpPr>
                <a:spLocks noChangeArrowheads="1"/>
              </p:cNvSpPr>
              <p:nvPr/>
            </p:nvSpPr>
            <p:spPr bwMode="auto">
              <a:xfrm>
                <a:off x="270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53" name="Oval 71"/>
              <p:cNvSpPr>
                <a:spLocks noChangeArrowheads="1"/>
              </p:cNvSpPr>
              <p:nvPr/>
            </p:nvSpPr>
            <p:spPr bwMode="auto">
              <a:xfrm>
                <a:off x="274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54" name="Oval 72"/>
              <p:cNvSpPr>
                <a:spLocks noChangeArrowheads="1"/>
              </p:cNvSpPr>
              <p:nvPr/>
            </p:nvSpPr>
            <p:spPr bwMode="auto">
              <a:xfrm>
                <a:off x="278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55" name="Oval 73"/>
              <p:cNvSpPr>
                <a:spLocks noChangeArrowheads="1"/>
              </p:cNvSpPr>
              <p:nvPr/>
            </p:nvSpPr>
            <p:spPr bwMode="auto">
              <a:xfrm>
                <a:off x="281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56" name="Oval 74"/>
              <p:cNvSpPr>
                <a:spLocks noChangeArrowheads="1"/>
              </p:cNvSpPr>
              <p:nvPr/>
            </p:nvSpPr>
            <p:spPr bwMode="auto">
              <a:xfrm>
                <a:off x="285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57" name="Oval 75"/>
              <p:cNvSpPr>
                <a:spLocks noChangeArrowheads="1"/>
              </p:cNvSpPr>
              <p:nvPr/>
            </p:nvSpPr>
            <p:spPr bwMode="auto">
              <a:xfrm>
                <a:off x="289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58" name="Oval 76"/>
              <p:cNvSpPr>
                <a:spLocks noChangeArrowheads="1"/>
              </p:cNvSpPr>
              <p:nvPr/>
            </p:nvSpPr>
            <p:spPr bwMode="auto">
              <a:xfrm>
                <a:off x="292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59" name="Oval 77"/>
              <p:cNvSpPr>
                <a:spLocks noChangeArrowheads="1"/>
              </p:cNvSpPr>
              <p:nvPr/>
            </p:nvSpPr>
            <p:spPr bwMode="auto">
              <a:xfrm>
                <a:off x="296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60" name="Oval 78"/>
              <p:cNvSpPr>
                <a:spLocks noChangeArrowheads="1"/>
              </p:cNvSpPr>
              <p:nvPr/>
            </p:nvSpPr>
            <p:spPr bwMode="auto">
              <a:xfrm>
                <a:off x="300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61" name="Oval 79"/>
              <p:cNvSpPr>
                <a:spLocks noChangeArrowheads="1"/>
              </p:cNvSpPr>
              <p:nvPr/>
            </p:nvSpPr>
            <p:spPr bwMode="auto">
              <a:xfrm>
                <a:off x="303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62" name="Oval 80"/>
              <p:cNvSpPr>
                <a:spLocks noChangeArrowheads="1"/>
              </p:cNvSpPr>
              <p:nvPr/>
            </p:nvSpPr>
            <p:spPr bwMode="auto">
              <a:xfrm>
                <a:off x="307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63" name="Oval 81"/>
              <p:cNvSpPr>
                <a:spLocks noChangeArrowheads="1"/>
              </p:cNvSpPr>
              <p:nvPr/>
            </p:nvSpPr>
            <p:spPr bwMode="auto">
              <a:xfrm>
                <a:off x="311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64" name="Oval 82"/>
              <p:cNvSpPr>
                <a:spLocks noChangeArrowheads="1"/>
              </p:cNvSpPr>
              <p:nvPr/>
            </p:nvSpPr>
            <p:spPr bwMode="auto">
              <a:xfrm>
                <a:off x="314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65" name="Oval 83"/>
              <p:cNvSpPr>
                <a:spLocks noChangeArrowheads="1"/>
              </p:cNvSpPr>
              <p:nvPr/>
            </p:nvSpPr>
            <p:spPr bwMode="auto">
              <a:xfrm>
                <a:off x="318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66" name="Oval 84"/>
              <p:cNvSpPr>
                <a:spLocks noChangeArrowheads="1"/>
              </p:cNvSpPr>
              <p:nvPr/>
            </p:nvSpPr>
            <p:spPr bwMode="auto">
              <a:xfrm>
                <a:off x="321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67" name="Oval 85"/>
              <p:cNvSpPr>
                <a:spLocks noChangeArrowheads="1"/>
              </p:cNvSpPr>
              <p:nvPr/>
            </p:nvSpPr>
            <p:spPr bwMode="auto">
              <a:xfrm>
                <a:off x="325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68" name="Oval 86"/>
              <p:cNvSpPr>
                <a:spLocks noChangeArrowheads="1"/>
              </p:cNvSpPr>
              <p:nvPr/>
            </p:nvSpPr>
            <p:spPr bwMode="auto">
              <a:xfrm>
                <a:off x="329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69" name="Oval 87"/>
              <p:cNvSpPr>
                <a:spLocks noChangeArrowheads="1"/>
              </p:cNvSpPr>
              <p:nvPr/>
            </p:nvSpPr>
            <p:spPr bwMode="auto">
              <a:xfrm>
                <a:off x="332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70" name="Oval 88"/>
              <p:cNvSpPr>
                <a:spLocks noChangeArrowheads="1"/>
              </p:cNvSpPr>
              <p:nvPr/>
            </p:nvSpPr>
            <p:spPr bwMode="auto">
              <a:xfrm>
                <a:off x="336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71" name="Oval 89"/>
              <p:cNvSpPr>
                <a:spLocks noChangeArrowheads="1"/>
              </p:cNvSpPr>
              <p:nvPr/>
            </p:nvSpPr>
            <p:spPr bwMode="auto">
              <a:xfrm>
                <a:off x="340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72" name="Oval 90"/>
              <p:cNvSpPr>
                <a:spLocks noChangeArrowheads="1"/>
              </p:cNvSpPr>
              <p:nvPr/>
            </p:nvSpPr>
            <p:spPr bwMode="auto">
              <a:xfrm>
                <a:off x="343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73" name="Oval 91"/>
              <p:cNvSpPr>
                <a:spLocks noChangeArrowheads="1"/>
              </p:cNvSpPr>
              <p:nvPr/>
            </p:nvSpPr>
            <p:spPr bwMode="auto">
              <a:xfrm>
                <a:off x="347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74" name="Oval 92"/>
              <p:cNvSpPr>
                <a:spLocks noChangeArrowheads="1"/>
              </p:cNvSpPr>
              <p:nvPr/>
            </p:nvSpPr>
            <p:spPr bwMode="auto">
              <a:xfrm>
                <a:off x="351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75" name="Oval 93"/>
              <p:cNvSpPr>
                <a:spLocks noChangeArrowheads="1"/>
              </p:cNvSpPr>
              <p:nvPr/>
            </p:nvSpPr>
            <p:spPr bwMode="auto">
              <a:xfrm>
                <a:off x="354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76" name="Oval 94"/>
              <p:cNvSpPr>
                <a:spLocks noChangeArrowheads="1"/>
              </p:cNvSpPr>
              <p:nvPr/>
            </p:nvSpPr>
            <p:spPr bwMode="auto">
              <a:xfrm>
                <a:off x="358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77" name="Oval 95"/>
              <p:cNvSpPr>
                <a:spLocks noChangeArrowheads="1"/>
              </p:cNvSpPr>
              <p:nvPr/>
            </p:nvSpPr>
            <p:spPr bwMode="auto">
              <a:xfrm>
                <a:off x="362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78" name="Oval 96"/>
              <p:cNvSpPr>
                <a:spLocks noChangeArrowheads="1"/>
              </p:cNvSpPr>
              <p:nvPr/>
            </p:nvSpPr>
            <p:spPr bwMode="auto">
              <a:xfrm>
                <a:off x="365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79" name="Oval 97"/>
              <p:cNvSpPr>
                <a:spLocks noChangeArrowheads="1"/>
              </p:cNvSpPr>
              <p:nvPr/>
            </p:nvSpPr>
            <p:spPr bwMode="auto">
              <a:xfrm>
                <a:off x="369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80" name="Oval 98"/>
              <p:cNvSpPr>
                <a:spLocks noChangeArrowheads="1"/>
              </p:cNvSpPr>
              <p:nvPr/>
            </p:nvSpPr>
            <p:spPr bwMode="auto">
              <a:xfrm>
                <a:off x="372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81" name="Oval 99"/>
              <p:cNvSpPr>
                <a:spLocks noChangeArrowheads="1"/>
              </p:cNvSpPr>
              <p:nvPr/>
            </p:nvSpPr>
            <p:spPr bwMode="auto">
              <a:xfrm>
                <a:off x="376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82" name="Oval 100"/>
              <p:cNvSpPr>
                <a:spLocks noChangeArrowheads="1"/>
              </p:cNvSpPr>
              <p:nvPr/>
            </p:nvSpPr>
            <p:spPr bwMode="auto">
              <a:xfrm>
                <a:off x="380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83" name="Oval 101"/>
              <p:cNvSpPr>
                <a:spLocks noChangeArrowheads="1"/>
              </p:cNvSpPr>
              <p:nvPr/>
            </p:nvSpPr>
            <p:spPr bwMode="auto">
              <a:xfrm>
                <a:off x="383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84" name="Oval 102"/>
              <p:cNvSpPr>
                <a:spLocks noChangeArrowheads="1"/>
              </p:cNvSpPr>
              <p:nvPr/>
            </p:nvSpPr>
            <p:spPr bwMode="auto">
              <a:xfrm>
                <a:off x="387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85" name="Oval 103"/>
              <p:cNvSpPr>
                <a:spLocks noChangeArrowheads="1"/>
              </p:cNvSpPr>
              <p:nvPr/>
            </p:nvSpPr>
            <p:spPr bwMode="auto">
              <a:xfrm>
                <a:off x="391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86" name="Oval 104"/>
              <p:cNvSpPr>
                <a:spLocks noChangeArrowheads="1"/>
              </p:cNvSpPr>
              <p:nvPr/>
            </p:nvSpPr>
            <p:spPr bwMode="auto">
              <a:xfrm>
                <a:off x="394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87" name="Oval 105"/>
              <p:cNvSpPr>
                <a:spLocks noChangeArrowheads="1"/>
              </p:cNvSpPr>
              <p:nvPr/>
            </p:nvSpPr>
            <p:spPr bwMode="auto">
              <a:xfrm>
                <a:off x="398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88" name="Oval 106"/>
              <p:cNvSpPr>
                <a:spLocks noChangeArrowheads="1"/>
              </p:cNvSpPr>
              <p:nvPr/>
            </p:nvSpPr>
            <p:spPr bwMode="auto">
              <a:xfrm>
                <a:off x="402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89" name="Oval 107"/>
              <p:cNvSpPr>
                <a:spLocks noChangeArrowheads="1"/>
              </p:cNvSpPr>
              <p:nvPr/>
            </p:nvSpPr>
            <p:spPr bwMode="auto">
              <a:xfrm>
                <a:off x="405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90" name="Oval 108"/>
              <p:cNvSpPr>
                <a:spLocks noChangeArrowheads="1"/>
              </p:cNvSpPr>
              <p:nvPr/>
            </p:nvSpPr>
            <p:spPr bwMode="auto">
              <a:xfrm>
                <a:off x="409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91" name="Oval 109"/>
              <p:cNvSpPr>
                <a:spLocks noChangeArrowheads="1"/>
              </p:cNvSpPr>
              <p:nvPr/>
            </p:nvSpPr>
            <p:spPr bwMode="auto">
              <a:xfrm>
                <a:off x="413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92" name="Oval 110"/>
              <p:cNvSpPr>
                <a:spLocks noChangeArrowheads="1"/>
              </p:cNvSpPr>
              <p:nvPr/>
            </p:nvSpPr>
            <p:spPr bwMode="auto">
              <a:xfrm>
                <a:off x="416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93" name="Oval 111"/>
              <p:cNvSpPr>
                <a:spLocks noChangeArrowheads="1"/>
              </p:cNvSpPr>
              <p:nvPr/>
            </p:nvSpPr>
            <p:spPr bwMode="auto">
              <a:xfrm>
                <a:off x="420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94" name="Oval 112"/>
              <p:cNvSpPr>
                <a:spLocks noChangeArrowheads="1"/>
              </p:cNvSpPr>
              <p:nvPr/>
            </p:nvSpPr>
            <p:spPr bwMode="auto">
              <a:xfrm>
                <a:off x="423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95" name="Oval 113"/>
              <p:cNvSpPr>
                <a:spLocks noChangeArrowheads="1"/>
              </p:cNvSpPr>
              <p:nvPr/>
            </p:nvSpPr>
            <p:spPr bwMode="auto">
              <a:xfrm>
                <a:off x="427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96" name="Oval 114"/>
              <p:cNvSpPr>
                <a:spLocks noChangeArrowheads="1"/>
              </p:cNvSpPr>
              <p:nvPr/>
            </p:nvSpPr>
            <p:spPr bwMode="auto">
              <a:xfrm>
                <a:off x="431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97" name="Oval 115"/>
              <p:cNvSpPr>
                <a:spLocks noChangeArrowheads="1"/>
              </p:cNvSpPr>
              <p:nvPr/>
            </p:nvSpPr>
            <p:spPr bwMode="auto">
              <a:xfrm>
                <a:off x="434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98" name="Oval 116"/>
              <p:cNvSpPr>
                <a:spLocks noChangeArrowheads="1"/>
              </p:cNvSpPr>
              <p:nvPr/>
            </p:nvSpPr>
            <p:spPr bwMode="auto">
              <a:xfrm>
                <a:off x="438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99" name="Oval 117"/>
              <p:cNvSpPr>
                <a:spLocks noChangeArrowheads="1"/>
              </p:cNvSpPr>
              <p:nvPr/>
            </p:nvSpPr>
            <p:spPr bwMode="auto">
              <a:xfrm>
                <a:off x="442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00" name="Oval 118"/>
              <p:cNvSpPr>
                <a:spLocks noChangeArrowheads="1"/>
              </p:cNvSpPr>
              <p:nvPr/>
            </p:nvSpPr>
            <p:spPr bwMode="auto">
              <a:xfrm>
                <a:off x="445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01" name="Oval 119"/>
              <p:cNvSpPr>
                <a:spLocks noChangeArrowheads="1"/>
              </p:cNvSpPr>
              <p:nvPr/>
            </p:nvSpPr>
            <p:spPr bwMode="auto">
              <a:xfrm>
                <a:off x="449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02" name="Oval 120"/>
              <p:cNvSpPr>
                <a:spLocks noChangeArrowheads="1"/>
              </p:cNvSpPr>
              <p:nvPr/>
            </p:nvSpPr>
            <p:spPr bwMode="auto">
              <a:xfrm>
                <a:off x="453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03" name="Oval 121"/>
              <p:cNvSpPr>
                <a:spLocks noChangeArrowheads="1"/>
              </p:cNvSpPr>
              <p:nvPr/>
            </p:nvSpPr>
            <p:spPr bwMode="auto">
              <a:xfrm>
                <a:off x="456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04" name="Oval 122"/>
              <p:cNvSpPr>
                <a:spLocks noChangeArrowheads="1"/>
              </p:cNvSpPr>
              <p:nvPr/>
            </p:nvSpPr>
            <p:spPr bwMode="auto">
              <a:xfrm>
                <a:off x="460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05" name="Oval 123"/>
              <p:cNvSpPr>
                <a:spLocks noChangeArrowheads="1"/>
              </p:cNvSpPr>
              <p:nvPr/>
            </p:nvSpPr>
            <p:spPr bwMode="auto">
              <a:xfrm>
                <a:off x="464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06" name="Oval 124"/>
              <p:cNvSpPr>
                <a:spLocks noChangeArrowheads="1"/>
              </p:cNvSpPr>
              <p:nvPr/>
            </p:nvSpPr>
            <p:spPr bwMode="auto">
              <a:xfrm>
                <a:off x="467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07" name="Oval 125"/>
              <p:cNvSpPr>
                <a:spLocks noChangeArrowheads="1"/>
              </p:cNvSpPr>
              <p:nvPr/>
            </p:nvSpPr>
            <p:spPr bwMode="auto">
              <a:xfrm>
                <a:off x="4713"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grpSp>
        <p:grpSp>
          <p:nvGrpSpPr>
            <p:cNvPr id="17" name="Group 127"/>
            <p:cNvGrpSpPr>
              <a:grpSpLocks/>
            </p:cNvGrpSpPr>
            <p:nvPr/>
          </p:nvGrpSpPr>
          <p:grpSpPr bwMode="auto">
            <a:xfrm>
              <a:off x="1255" y="2168"/>
              <a:ext cx="3496" cy="18"/>
              <a:chOff x="1252" y="2554"/>
              <a:chExt cx="3496" cy="18"/>
            </a:xfrm>
          </p:grpSpPr>
          <p:sp>
            <p:nvSpPr>
              <p:cNvPr id="316" name="Oval 128"/>
              <p:cNvSpPr>
                <a:spLocks noChangeArrowheads="1"/>
              </p:cNvSpPr>
              <p:nvPr/>
            </p:nvSpPr>
            <p:spPr bwMode="auto">
              <a:xfrm>
                <a:off x="125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17" name="Oval 129"/>
              <p:cNvSpPr>
                <a:spLocks noChangeArrowheads="1"/>
              </p:cNvSpPr>
              <p:nvPr/>
            </p:nvSpPr>
            <p:spPr bwMode="auto">
              <a:xfrm>
                <a:off x="128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18" name="Oval 130"/>
              <p:cNvSpPr>
                <a:spLocks noChangeArrowheads="1"/>
              </p:cNvSpPr>
              <p:nvPr/>
            </p:nvSpPr>
            <p:spPr bwMode="auto">
              <a:xfrm>
                <a:off x="132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19" name="Oval 131"/>
              <p:cNvSpPr>
                <a:spLocks noChangeArrowheads="1"/>
              </p:cNvSpPr>
              <p:nvPr/>
            </p:nvSpPr>
            <p:spPr bwMode="auto">
              <a:xfrm>
                <a:off x="136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20" name="Oval 132"/>
              <p:cNvSpPr>
                <a:spLocks noChangeArrowheads="1"/>
              </p:cNvSpPr>
              <p:nvPr/>
            </p:nvSpPr>
            <p:spPr bwMode="auto">
              <a:xfrm>
                <a:off x="139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21" name="Oval 133"/>
              <p:cNvSpPr>
                <a:spLocks noChangeArrowheads="1"/>
              </p:cNvSpPr>
              <p:nvPr/>
            </p:nvSpPr>
            <p:spPr bwMode="auto">
              <a:xfrm>
                <a:off x="143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22" name="Oval 134"/>
              <p:cNvSpPr>
                <a:spLocks noChangeArrowheads="1"/>
              </p:cNvSpPr>
              <p:nvPr/>
            </p:nvSpPr>
            <p:spPr bwMode="auto">
              <a:xfrm>
                <a:off x="147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23" name="Oval 135"/>
              <p:cNvSpPr>
                <a:spLocks noChangeArrowheads="1"/>
              </p:cNvSpPr>
              <p:nvPr/>
            </p:nvSpPr>
            <p:spPr bwMode="auto">
              <a:xfrm>
                <a:off x="150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24" name="Oval 136"/>
              <p:cNvSpPr>
                <a:spLocks noChangeArrowheads="1"/>
              </p:cNvSpPr>
              <p:nvPr/>
            </p:nvSpPr>
            <p:spPr bwMode="auto">
              <a:xfrm>
                <a:off x="154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25" name="Oval 137"/>
              <p:cNvSpPr>
                <a:spLocks noChangeArrowheads="1"/>
              </p:cNvSpPr>
              <p:nvPr/>
            </p:nvSpPr>
            <p:spPr bwMode="auto">
              <a:xfrm>
                <a:off x="157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26" name="Oval 138"/>
              <p:cNvSpPr>
                <a:spLocks noChangeArrowheads="1"/>
              </p:cNvSpPr>
              <p:nvPr/>
            </p:nvSpPr>
            <p:spPr bwMode="auto">
              <a:xfrm>
                <a:off x="161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27" name="Oval 139"/>
              <p:cNvSpPr>
                <a:spLocks noChangeArrowheads="1"/>
              </p:cNvSpPr>
              <p:nvPr/>
            </p:nvSpPr>
            <p:spPr bwMode="auto">
              <a:xfrm>
                <a:off x="165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28" name="Oval 140"/>
              <p:cNvSpPr>
                <a:spLocks noChangeArrowheads="1"/>
              </p:cNvSpPr>
              <p:nvPr/>
            </p:nvSpPr>
            <p:spPr bwMode="auto">
              <a:xfrm>
                <a:off x="168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29" name="Oval 141"/>
              <p:cNvSpPr>
                <a:spLocks noChangeArrowheads="1"/>
              </p:cNvSpPr>
              <p:nvPr/>
            </p:nvSpPr>
            <p:spPr bwMode="auto">
              <a:xfrm>
                <a:off x="172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30" name="Oval 142"/>
              <p:cNvSpPr>
                <a:spLocks noChangeArrowheads="1"/>
              </p:cNvSpPr>
              <p:nvPr/>
            </p:nvSpPr>
            <p:spPr bwMode="auto">
              <a:xfrm>
                <a:off x="176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31" name="Oval 143"/>
              <p:cNvSpPr>
                <a:spLocks noChangeArrowheads="1"/>
              </p:cNvSpPr>
              <p:nvPr/>
            </p:nvSpPr>
            <p:spPr bwMode="auto">
              <a:xfrm>
                <a:off x="179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32" name="Oval 144"/>
              <p:cNvSpPr>
                <a:spLocks noChangeArrowheads="1"/>
              </p:cNvSpPr>
              <p:nvPr/>
            </p:nvSpPr>
            <p:spPr bwMode="auto">
              <a:xfrm>
                <a:off x="183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33" name="Oval 145"/>
              <p:cNvSpPr>
                <a:spLocks noChangeArrowheads="1"/>
              </p:cNvSpPr>
              <p:nvPr/>
            </p:nvSpPr>
            <p:spPr bwMode="auto">
              <a:xfrm>
                <a:off x="187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34" name="Oval 146"/>
              <p:cNvSpPr>
                <a:spLocks noChangeArrowheads="1"/>
              </p:cNvSpPr>
              <p:nvPr/>
            </p:nvSpPr>
            <p:spPr bwMode="auto">
              <a:xfrm>
                <a:off x="190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35" name="Oval 147"/>
              <p:cNvSpPr>
                <a:spLocks noChangeArrowheads="1"/>
              </p:cNvSpPr>
              <p:nvPr/>
            </p:nvSpPr>
            <p:spPr bwMode="auto">
              <a:xfrm>
                <a:off x="194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36" name="Oval 148"/>
              <p:cNvSpPr>
                <a:spLocks noChangeArrowheads="1"/>
              </p:cNvSpPr>
              <p:nvPr/>
            </p:nvSpPr>
            <p:spPr bwMode="auto">
              <a:xfrm>
                <a:off x="198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37" name="Oval 149"/>
              <p:cNvSpPr>
                <a:spLocks noChangeArrowheads="1"/>
              </p:cNvSpPr>
              <p:nvPr/>
            </p:nvSpPr>
            <p:spPr bwMode="auto">
              <a:xfrm>
                <a:off x="201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38" name="Oval 150"/>
              <p:cNvSpPr>
                <a:spLocks noChangeArrowheads="1"/>
              </p:cNvSpPr>
              <p:nvPr/>
            </p:nvSpPr>
            <p:spPr bwMode="auto">
              <a:xfrm>
                <a:off x="205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39" name="Oval 151"/>
              <p:cNvSpPr>
                <a:spLocks noChangeArrowheads="1"/>
              </p:cNvSpPr>
              <p:nvPr/>
            </p:nvSpPr>
            <p:spPr bwMode="auto">
              <a:xfrm>
                <a:off x="208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40" name="Oval 152"/>
              <p:cNvSpPr>
                <a:spLocks noChangeArrowheads="1"/>
              </p:cNvSpPr>
              <p:nvPr/>
            </p:nvSpPr>
            <p:spPr bwMode="auto">
              <a:xfrm>
                <a:off x="212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41" name="Oval 153"/>
              <p:cNvSpPr>
                <a:spLocks noChangeArrowheads="1"/>
              </p:cNvSpPr>
              <p:nvPr/>
            </p:nvSpPr>
            <p:spPr bwMode="auto">
              <a:xfrm>
                <a:off x="216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42" name="Oval 154"/>
              <p:cNvSpPr>
                <a:spLocks noChangeArrowheads="1"/>
              </p:cNvSpPr>
              <p:nvPr/>
            </p:nvSpPr>
            <p:spPr bwMode="auto">
              <a:xfrm>
                <a:off x="219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43" name="Oval 155"/>
              <p:cNvSpPr>
                <a:spLocks noChangeArrowheads="1"/>
              </p:cNvSpPr>
              <p:nvPr/>
            </p:nvSpPr>
            <p:spPr bwMode="auto">
              <a:xfrm>
                <a:off x="223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44" name="Oval 156"/>
              <p:cNvSpPr>
                <a:spLocks noChangeArrowheads="1"/>
              </p:cNvSpPr>
              <p:nvPr/>
            </p:nvSpPr>
            <p:spPr bwMode="auto">
              <a:xfrm>
                <a:off x="227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45" name="Oval 157"/>
              <p:cNvSpPr>
                <a:spLocks noChangeArrowheads="1"/>
              </p:cNvSpPr>
              <p:nvPr/>
            </p:nvSpPr>
            <p:spPr bwMode="auto">
              <a:xfrm>
                <a:off x="230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46" name="Oval 158"/>
              <p:cNvSpPr>
                <a:spLocks noChangeArrowheads="1"/>
              </p:cNvSpPr>
              <p:nvPr/>
            </p:nvSpPr>
            <p:spPr bwMode="auto">
              <a:xfrm>
                <a:off x="234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47" name="Oval 159"/>
              <p:cNvSpPr>
                <a:spLocks noChangeArrowheads="1"/>
              </p:cNvSpPr>
              <p:nvPr/>
            </p:nvSpPr>
            <p:spPr bwMode="auto">
              <a:xfrm>
                <a:off x="238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48" name="Oval 160"/>
              <p:cNvSpPr>
                <a:spLocks noChangeArrowheads="1"/>
              </p:cNvSpPr>
              <p:nvPr/>
            </p:nvSpPr>
            <p:spPr bwMode="auto">
              <a:xfrm>
                <a:off x="241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49" name="Oval 161"/>
              <p:cNvSpPr>
                <a:spLocks noChangeArrowheads="1"/>
              </p:cNvSpPr>
              <p:nvPr/>
            </p:nvSpPr>
            <p:spPr bwMode="auto">
              <a:xfrm>
                <a:off x="245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50" name="Oval 162"/>
              <p:cNvSpPr>
                <a:spLocks noChangeArrowheads="1"/>
              </p:cNvSpPr>
              <p:nvPr/>
            </p:nvSpPr>
            <p:spPr bwMode="auto">
              <a:xfrm>
                <a:off x="249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51" name="Oval 163"/>
              <p:cNvSpPr>
                <a:spLocks noChangeArrowheads="1"/>
              </p:cNvSpPr>
              <p:nvPr/>
            </p:nvSpPr>
            <p:spPr bwMode="auto">
              <a:xfrm>
                <a:off x="252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52" name="Oval 164"/>
              <p:cNvSpPr>
                <a:spLocks noChangeArrowheads="1"/>
              </p:cNvSpPr>
              <p:nvPr/>
            </p:nvSpPr>
            <p:spPr bwMode="auto">
              <a:xfrm>
                <a:off x="256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53" name="Oval 165"/>
              <p:cNvSpPr>
                <a:spLocks noChangeArrowheads="1"/>
              </p:cNvSpPr>
              <p:nvPr/>
            </p:nvSpPr>
            <p:spPr bwMode="auto">
              <a:xfrm>
                <a:off x="259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54" name="Oval 166"/>
              <p:cNvSpPr>
                <a:spLocks noChangeArrowheads="1"/>
              </p:cNvSpPr>
              <p:nvPr/>
            </p:nvSpPr>
            <p:spPr bwMode="auto">
              <a:xfrm>
                <a:off x="263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55" name="Oval 167"/>
              <p:cNvSpPr>
                <a:spLocks noChangeArrowheads="1"/>
              </p:cNvSpPr>
              <p:nvPr/>
            </p:nvSpPr>
            <p:spPr bwMode="auto">
              <a:xfrm>
                <a:off x="267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56" name="Oval 168"/>
              <p:cNvSpPr>
                <a:spLocks noChangeArrowheads="1"/>
              </p:cNvSpPr>
              <p:nvPr/>
            </p:nvSpPr>
            <p:spPr bwMode="auto">
              <a:xfrm>
                <a:off x="270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57" name="Oval 169"/>
              <p:cNvSpPr>
                <a:spLocks noChangeArrowheads="1"/>
              </p:cNvSpPr>
              <p:nvPr/>
            </p:nvSpPr>
            <p:spPr bwMode="auto">
              <a:xfrm>
                <a:off x="274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58" name="Oval 170"/>
              <p:cNvSpPr>
                <a:spLocks noChangeArrowheads="1"/>
              </p:cNvSpPr>
              <p:nvPr/>
            </p:nvSpPr>
            <p:spPr bwMode="auto">
              <a:xfrm>
                <a:off x="278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59" name="Oval 171"/>
              <p:cNvSpPr>
                <a:spLocks noChangeArrowheads="1"/>
              </p:cNvSpPr>
              <p:nvPr/>
            </p:nvSpPr>
            <p:spPr bwMode="auto">
              <a:xfrm>
                <a:off x="281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60" name="Oval 172"/>
              <p:cNvSpPr>
                <a:spLocks noChangeArrowheads="1"/>
              </p:cNvSpPr>
              <p:nvPr/>
            </p:nvSpPr>
            <p:spPr bwMode="auto">
              <a:xfrm>
                <a:off x="285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61" name="Oval 173"/>
              <p:cNvSpPr>
                <a:spLocks noChangeArrowheads="1"/>
              </p:cNvSpPr>
              <p:nvPr/>
            </p:nvSpPr>
            <p:spPr bwMode="auto">
              <a:xfrm>
                <a:off x="289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62" name="Oval 174"/>
              <p:cNvSpPr>
                <a:spLocks noChangeArrowheads="1"/>
              </p:cNvSpPr>
              <p:nvPr/>
            </p:nvSpPr>
            <p:spPr bwMode="auto">
              <a:xfrm>
                <a:off x="292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63" name="Oval 175"/>
              <p:cNvSpPr>
                <a:spLocks noChangeArrowheads="1"/>
              </p:cNvSpPr>
              <p:nvPr/>
            </p:nvSpPr>
            <p:spPr bwMode="auto">
              <a:xfrm>
                <a:off x="296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64" name="Oval 176"/>
              <p:cNvSpPr>
                <a:spLocks noChangeArrowheads="1"/>
              </p:cNvSpPr>
              <p:nvPr/>
            </p:nvSpPr>
            <p:spPr bwMode="auto">
              <a:xfrm>
                <a:off x="300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65" name="Oval 177"/>
              <p:cNvSpPr>
                <a:spLocks noChangeArrowheads="1"/>
              </p:cNvSpPr>
              <p:nvPr/>
            </p:nvSpPr>
            <p:spPr bwMode="auto">
              <a:xfrm>
                <a:off x="303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66" name="Oval 178"/>
              <p:cNvSpPr>
                <a:spLocks noChangeArrowheads="1"/>
              </p:cNvSpPr>
              <p:nvPr/>
            </p:nvSpPr>
            <p:spPr bwMode="auto">
              <a:xfrm>
                <a:off x="307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67" name="Oval 179"/>
              <p:cNvSpPr>
                <a:spLocks noChangeArrowheads="1"/>
              </p:cNvSpPr>
              <p:nvPr/>
            </p:nvSpPr>
            <p:spPr bwMode="auto">
              <a:xfrm>
                <a:off x="311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68" name="Oval 180"/>
              <p:cNvSpPr>
                <a:spLocks noChangeArrowheads="1"/>
              </p:cNvSpPr>
              <p:nvPr/>
            </p:nvSpPr>
            <p:spPr bwMode="auto">
              <a:xfrm>
                <a:off x="314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69" name="Oval 181"/>
              <p:cNvSpPr>
                <a:spLocks noChangeArrowheads="1"/>
              </p:cNvSpPr>
              <p:nvPr/>
            </p:nvSpPr>
            <p:spPr bwMode="auto">
              <a:xfrm>
                <a:off x="318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70" name="Oval 182"/>
              <p:cNvSpPr>
                <a:spLocks noChangeArrowheads="1"/>
              </p:cNvSpPr>
              <p:nvPr/>
            </p:nvSpPr>
            <p:spPr bwMode="auto">
              <a:xfrm>
                <a:off x="321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71" name="Oval 183"/>
              <p:cNvSpPr>
                <a:spLocks noChangeArrowheads="1"/>
              </p:cNvSpPr>
              <p:nvPr/>
            </p:nvSpPr>
            <p:spPr bwMode="auto">
              <a:xfrm>
                <a:off x="325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72" name="Oval 184"/>
              <p:cNvSpPr>
                <a:spLocks noChangeArrowheads="1"/>
              </p:cNvSpPr>
              <p:nvPr/>
            </p:nvSpPr>
            <p:spPr bwMode="auto">
              <a:xfrm>
                <a:off x="329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73" name="Oval 185"/>
              <p:cNvSpPr>
                <a:spLocks noChangeArrowheads="1"/>
              </p:cNvSpPr>
              <p:nvPr/>
            </p:nvSpPr>
            <p:spPr bwMode="auto">
              <a:xfrm>
                <a:off x="332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74" name="Oval 186"/>
              <p:cNvSpPr>
                <a:spLocks noChangeArrowheads="1"/>
              </p:cNvSpPr>
              <p:nvPr/>
            </p:nvSpPr>
            <p:spPr bwMode="auto">
              <a:xfrm>
                <a:off x="336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75" name="Oval 187"/>
              <p:cNvSpPr>
                <a:spLocks noChangeArrowheads="1"/>
              </p:cNvSpPr>
              <p:nvPr/>
            </p:nvSpPr>
            <p:spPr bwMode="auto">
              <a:xfrm>
                <a:off x="340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76" name="Oval 188"/>
              <p:cNvSpPr>
                <a:spLocks noChangeArrowheads="1"/>
              </p:cNvSpPr>
              <p:nvPr/>
            </p:nvSpPr>
            <p:spPr bwMode="auto">
              <a:xfrm>
                <a:off x="343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77" name="Oval 189"/>
              <p:cNvSpPr>
                <a:spLocks noChangeArrowheads="1"/>
              </p:cNvSpPr>
              <p:nvPr/>
            </p:nvSpPr>
            <p:spPr bwMode="auto">
              <a:xfrm>
                <a:off x="347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78" name="Oval 190"/>
              <p:cNvSpPr>
                <a:spLocks noChangeArrowheads="1"/>
              </p:cNvSpPr>
              <p:nvPr/>
            </p:nvSpPr>
            <p:spPr bwMode="auto">
              <a:xfrm>
                <a:off x="351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79" name="Oval 191"/>
              <p:cNvSpPr>
                <a:spLocks noChangeArrowheads="1"/>
              </p:cNvSpPr>
              <p:nvPr/>
            </p:nvSpPr>
            <p:spPr bwMode="auto">
              <a:xfrm>
                <a:off x="354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80" name="Oval 192"/>
              <p:cNvSpPr>
                <a:spLocks noChangeArrowheads="1"/>
              </p:cNvSpPr>
              <p:nvPr/>
            </p:nvSpPr>
            <p:spPr bwMode="auto">
              <a:xfrm>
                <a:off x="358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81" name="Oval 193"/>
              <p:cNvSpPr>
                <a:spLocks noChangeArrowheads="1"/>
              </p:cNvSpPr>
              <p:nvPr/>
            </p:nvSpPr>
            <p:spPr bwMode="auto">
              <a:xfrm>
                <a:off x="362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82" name="Oval 194"/>
              <p:cNvSpPr>
                <a:spLocks noChangeArrowheads="1"/>
              </p:cNvSpPr>
              <p:nvPr/>
            </p:nvSpPr>
            <p:spPr bwMode="auto">
              <a:xfrm>
                <a:off x="365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83" name="Oval 195"/>
              <p:cNvSpPr>
                <a:spLocks noChangeArrowheads="1"/>
              </p:cNvSpPr>
              <p:nvPr/>
            </p:nvSpPr>
            <p:spPr bwMode="auto">
              <a:xfrm>
                <a:off x="369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84" name="Oval 196"/>
              <p:cNvSpPr>
                <a:spLocks noChangeArrowheads="1"/>
              </p:cNvSpPr>
              <p:nvPr/>
            </p:nvSpPr>
            <p:spPr bwMode="auto">
              <a:xfrm>
                <a:off x="372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85" name="Oval 197"/>
              <p:cNvSpPr>
                <a:spLocks noChangeArrowheads="1"/>
              </p:cNvSpPr>
              <p:nvPr/>
            </p:nvSpPr>
            <p:spPr bwMode="auto">
              <a:xfrm>
                <a:off x="376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86" name="Oval 198"/>
              <p:cNvSpPr>
                <a:spLocks noChangeArrowheads="1"/>
              </p:cNvSpPr>
              <p:nvPr/>
            </p:nvSpPr>
            <p:spPr bwMode="auto">
              <a:xfrm>
                <a:off x="380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87" name="Oval 199"/>
              <p:cNvSpPr>
                <a:spLocks noChangeArrowheads="1"/>
              </p:cNvSpPr>
              <p:nvPr/>
            </p:nvSpPr>
            <p:spPr bwMode="auto">
              <a:xfrm>
                <a:off x="383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88" name="Oval 200"/>
              <p:cNvSpPr>
                <a:spLocks noChangeArrowheads="1"/>
              </p:cNvSpPr>
              <p:nvPr/>
            </p:nvSpPr>
            <p:spPr bwMode="auto">
              <a:xfrm>
                <a:off x="387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89" name="Oval 201"/>
              <p:cNvSpPr>
                <a:spLocks noChangeArrowheads="1"/>
              </p:cNvSpPr>
              <p:nvPr/>
            </p:nvSpPr>
            <p:spPr bwMode="auto">
              <a:xfrm>
                <a:off x="391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90" name="Oval 202"/>
              <p:cNvSpPr>
                <a:spLocks noChangeArrowheads="1"/>
              </p:cNvSpPr>
              <p:nvPr/>
            </p:nvSpPr>
            <p:spPr bwMode="auto">
              <a:xfrm>
                <a:off x="394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91" name="Oval 203"/>
              <p:cNvSpPr>
                <a:spLocks noChangeArrowheads="1"/>
              </p:cNvSpPr>
              <p:nvPr/>
            </p:nvSpPr>
            <p:spPr bwMode="auto">
              <a:xfrm>
                <a:off x="398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92" name="Oval 204"/>
              <p:cNvSpPr>
                <a:spLocks noChangeArrowheads="1"/>
              </p:cNvSpPr>
              <p:nvPr/>
            </p:nvSpPr>
            <p:spPr bwMode="auto">
              <a:xfrm>
                <a:off x="402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93" name="Oval 205"/>
              <p:cNvSpPr>
                <a:spLocks noChangeArrowheads="1"/>
              </p:cNvSpPr>
              <p:nvPr/>
            </p:nvSpPr>
            <p:spPr bwMode="auto">
              <a:xfrm>
                <a:off x="405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94" name="Oval 206"/>
              <p:cNvSpPr>
                <a:spLocks noChangeArrowheads="1"/>
              </p:cNvSpPr>
              <p:nvPr/>
            </p:nvSpPr>
            <p:spPr bwMode="auto">
              <a:xfrm>
                <a:off x="409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95" name="Oval 207"/>
              <p:cNvSpPr>
                <a:spLocks noChangeArrowheads="1"/>
              </p:cNvSpPr>
              <p:nvPr/>
            </p:nvSpPr>
            <p:spPr bwMode="auto">
              <a:xfrm>
                <a:off x="413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96" name="Oval 208"/>
              <p:cNvSpPr>
                <a:spLocks noChangeArrowheads="1"/>
              </p:cNvSpPr>
              <p:nvPr/>
            </p:nvSpPr>
            <p:spPr bwMode="auto">
              <a:xfrm>
                <a:off x="416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97" name="Oval 209"/>
              <p:cNvSpPr>
                <a:spLocks noChangeArrowheads="1"/>
              </p:cNvSpPr>
              <p:nvPr/>
            </p:nvSpPr>
            <p:spPr bwMode="auto">
              <a:xfrm>
                <a:off x="420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98" name="Oval 210"/>
              <p:cNvSpPr>
                <a:spLocks noChangeArrowheads="1"/>
              </p:cNvSpPr>
              <p:nvPr/>
            </p:nvSpPr>
            <p:spPr bwMode="auto">
              <a:xfrm>
                <a:off x="423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99" name="Oval 211"/>
              <p:cNvSpPr>
                <a:spLocks noChangeArrowheads="1"/>
              </p:cNvSpPr>
              <p:nvPr/>
            </p:nvSpPr>
            <p:spPr bwMode="auto">
              <a:xfrm>
                <a:off x="427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00" name="Oval 212"/>
              <p:cNvSpPr>
                <a:spLocks noChangeArrowheads="1"/>
              </p:cNvSpPr>
              <p:nvPr/>
            </p:nvSpPr>
            <p:spPr bwMode="auto">
              <a:xfrm>
                <a:off x="431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01" name="Oval 213"/>
              <p:cNvSpPr>
                <a:spLocks noChangeArrowheads="1"/>
              </p:cNvSpPr>
              <p:nvPr/>
            </p:nvSpPr>
            <p:spPr bwMode="auto">
              <a:xfrm>
                <a:off x="434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02" name="Oval 214"/>
              <p:cNvSpPr>
                <a:spLocks noChangeArrowheads="1"/>
              </p:cNvSpPr>
              <p:nvPr/>
            </p:nvSpPr>
            <p:spPr bwMode="auto">
              <a:xfrm>
                <a:off x="438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03" name="Oval 215"/>
              <p:cNvSpPr>
                <a:spLocks noChangeArrowheads="1"/>
              </p:cNvSpPr>
              <p:nvPr/>
            </p:nvSpPr>
            <p:spPr bwMode="auto">
              <a:xfrm>
                <a:off x="442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04" name="Oval 216"/>
              <p:cNvSpPr>
                <a:spLocks noChangeArrowheads="1"/>
              </p:cNvSpPr>
              <p:nvPr/>
            </p:nvSpPr>
            <p:spPr bwMode="auto">
              <a:xfrm>
                <a:off x="445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05" name="Oval 217"/>
              <p:cNvSpPr>
                <a:spLocks noChangeArrowheads="1"/>
              </p:cNvSpPr>
              <p:nvPr/>
            </p:nvSpPr>
            <p:spPr bwMode="auto">
              <a:xfrm>
                <a:off x="449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06" name="Oval 218"/>
              <p:cNvSpPr>
                <a:spLocks noChangeArrowheads="1"/>
              </p:cNvSpPr>
              <p:nvPr/>
            </p:nvSpPr>
            <p:spPr bwMode="auto">
              <a:xfrm>
                <a:off x="453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07" name="Oval 219"/>
              <p:cNvSpPr>
                <a:spLocks noChangeArrowheads="1"/>
              </p:cNvSpPr>
              <p:nvPr/>
            </p:nvSpPr>
            <p:spPr bwMode="auto">
              <a:xfrm>
                <a:off x="456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08" name="Oval 220"/>
              <p:cNvSpPr>
                <a:spLocks noChangeArrowheads="1"/>
              </p:cNvSpPr>
              <p:nvPr/>
            </p:nvSpPr>
            <p:spPr bwMode="auto">
              <a:xfrm>
                <a:off x="460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09" name="Oval 221"/>
              <p:cNvSpPr>
                <a:spLocks noChangeArrowheads="1"/>
              </p:cNvSpPr>
              <p:nvPr/>
            </p:nvSpPr>
            <p:spPr bwMode="auto">
              <a:xfrm>
                <a:off x="464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10" name="Oval 222"/>
              <p:cNvSpPr>
                <a:spLocks noChangeArrowheads="1"/>
              </p:cNvSpPr>
              <p:nvPr/>
            </p:nvSpPr>
            <p:spPr bwMode="auto">
              <a:xfrm>
                <a:off x="467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11" name="Oval 223"/>
              <p:cNvSpPr>
                <a:spLocks noChangeArrowheads="1"/>
              </p:cNvSpPr>
              <p:nvPr/>
            </p:nvSpPr>
            <p:spPr bwMode="auto">
              <a:xfrm>
                <a:off x="4713"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grpSp>
        <p:grpSp>
          <p:nvGrpSpPr>
            <p:cNvPr id="18" name="Group 224"/>
            <p:cNvGrpSpPr>
              <a:grpSpLocks/>
            </p:cNvGrpSpPr>
            <p:nvPr/>
          </p:nvGrpSpPr>
          <p:grpSpPr bwMode="auto">
            <a:xfrm>
              <a:off x="1255" y="1801"/>
              <a:ext cx="3496" cy="18"/>
              <a:chOff x="1252" y="2554"/>
              <a:chExt cx="3496" cy="18"/>
            </a:xfrm>
          </p:grpSpPr>
          <p:sp>
            <p:nvSpPr>
              <p:cNvPr id="220" name="Oval 225"/>
              <p:cNvSpPr>
                <a:spLocks noChangeArrowheads="1"/>
              </p:cNvSpPr>
              <p:nvPr/>
            </p:nvSpPr>
            <p:spPr bwMode="auto">
              <a:xfrm>
                <a:off x="125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21" name="Oval 226"/>
              <p:cNvSpPr>
                <a:spLocks noChangeArrowheads="1"/>
              </p:cNvSpPr>
              <p:nvPr/>
            </p:nvSpPr>
            <p:spPr bwMode="auto">
              <a:xfrm>
                <a:off x="128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22" name="Oval 227"/>
              <p:cNvSpPr>
                <a:spLocks noChangeArrowheads="1"/>
              </p:cNvSpPr>
              <p:nvPr/>
            </p:nvSpPr>
            <p:spPr bwMode="auto">
              <a:xfrm>
                <a:off x="132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23" name="Oval 228"/>
              <p:cNvSpPr>
                <a:spLocks noChangeArrowheads="1"/>
              </p:cNvSpPr>
              <p:nvPr/>
            </p:nvSpPr>
            <p:spPr bwMode="auto">
              <a:xfrm>
                <a:off x="136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24" name="Oval 229"/>
              <p:cNvSpPr>
                <a:spLocks noChangeArrowheads="1"/>
              </p:cNvSpPr>
              <p:nvPr/>
            </p:nvSpPr>
            <p:spPr bwMode="auto">
              <a:xfrm>
                <a:off x="139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25" name="Oval 230"/>
              <p:cNvSpPr>
                <a:spLocks noChangeArrowheads="1"/>
              </p:cNvSpPr>
              <p:nvPr/>
            </p:nvSpPr>
            <p:spPr bwMode="auto">
              <a:xfrm>
                <a:off x="143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26" name="Oval 231"/>
              <p:cNvSpPr>
                <a:spLocks noChangeArrowheads="1"/>
              </p:cNvSpPr>
              <p:nvPr/>
            </p:nvSpPr>
            <p:spPr bwMode="auto">
              <a:xfrm>
                <a:off x="147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27" name="Oval 232"/>
              <p:cNvSpPr>
                <a:spLocks noChangeArrowheads="1"/>
              </p:cNvSpPr>
              <p:nvPr/>
            </p:nvSpPr>
            <p:spPr bwMode="auto">
              <a:xfrm>
                <a:off x="150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28" name="Oval 233"/>
              <p:cNvSpPr>
                <a:spLocks noChangeArrowheads="1"/>
              </p:cNvSpPr>
              <p:nvPr/>
            </p:nvSpPr>
            <p:spPr bwMode="auto">
              <a:xfrm>
                <a:off x="154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29" name="Oval 234"/>
              <p:cNvSpPr>
                <a:spLocks noChangeArrowheads="1"/>
              </p:cNvSpPr>
              <p:nvPr/>
            </p:nvSpPr>
            <p:spPr bwMode="auto">
              <a:xfrm>
                <a:off x="157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30" name="Oval 235"/>
              <p:cNvSpPr>
                <a:spLocks noChangeArrowheads="1"/>
              </p:cNvSpPr>
              <p:nvPr/>
            </p:nvSpPr>
            <p:spPr bwMode="auto">
              <a:xfrm>
                <a:off x="161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31" name="Oval 236"/>
              <p:cNvSpPr>
                <a:spLocks noChangeArrowheads="1"/>
              </p:cNvSpPr>
              <p:nvPr/>
            </p:nvSpPr>
            <p:spPr bwMode="auto">
              <a:xfrm>
                <a:off x="165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32" name="Oval 237"/>
              <p:cNvSpPr>
                <a:spLocks noChangeArrowheads="1"/>
              </p:cNvSpPr>
              <p:nvPr/>
            </p:nvSpPr>
            <p:spPr bwMode="auto">
              <a:xfrm>
                <a:off x="168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33" name="Oval 238"/>
              <p:cNvSpPr>
                <a:spLocks noChangeArrowheads="1"/>
              </p:cNvSpPr>
              <p:nvPr/>
            </p:nvSpPr>
            <p:spPr bwMode="auto">
              <a:xfrm>
                <a:off x="172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34" name="Oval 239"/>
              <p:cNvSpPr>
                <a:spLocks noChangeArrowheads="1"/>
              </p:cNvSpPr>
              <p:nvPr/>
            </p:nvSpPr>
            <p:spPr bwMode="auto">
              <a:xfrm>
                <a:off x="176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35" name="Oval 240"/>
              <p:cNvSpPr>
                <a:spLocks noChangeArrowheads="1"/>
              </p:cNvSpPr>
              <p:nvPr/>
            </p:nvSpPr>
            <p:spPr bwMode="auto">
              <a:xfrm>
                <a:off x="179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36" name="Oval 241"/>
              <p:cNvSpPr>
                <a:spLocks noChangeArrowheads="1"/>
              </p:cNvSpPr>
              <p:nvPr/>
            </p:nvSpPr>
            <p:spPr bwMode="auto">
              <a:xfrm>
                <a:off x="183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37" name="Oval 242"/>
              <p:cNvSpPr>
                <a:spLocks noChangeArrowheads="1"/>
              </p:cNvSpPr>
              <p:nvPr/>
            </p:nvSpPr>
            <p:spPr bwMode="auto">
              <a:xfrm>
                <a:off x="187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38" name="Oval 243"/>
              <p:cNvSpPr>
                <a:spLocks noChangeArrowheads="1"/>
              </p:cNvSpPr>
              <p:nvPr/>
            </p:nvSpPr>
            <p:spPr bwMode="auto">
              <a:xfrm>
                <a:off x="190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39" name="Oval 244"/>
              <p:cNvSpPr>
                <a:spLocks noChangeArrowheads="1"/>
              </p:cNvSpPr>
              <p:nvPr/>
            </p:nvSpPr>
            <p:spPr bwMode="auto">
              <a:xfrm>
                <a:off x="194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40" name="Oval 245"/>
              <p:cNvSpPr>
                <a:spLocks noChangeArrowheads="1"/>
              </p:cNvSpPr>
              <p:nvPr/>
            </p:nvSpPr>
            <p:spPr bwMode="auto">
              <a:xfrm>
                <a:off x="198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41" name="Oval 246"/>
              <p:cNvSpPr>
                <a:spLocks noChangeArrowheads="1"/>
              </p:cNvSpPr>
              <p:nvPr/>
            </p:nvSpPr>
            <p:spPr bwMode="auto">
              <a:xfrm>
                <a:off x="201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42" name="Oval 247"/>
              <p:cNvSpPr>
                <a:spLocks noChangeArrowheads="1"/>
              </p:cNvSpPr>
              <p:nvPr/>
            </p:nvSpPr>
            <p:spPr bwMode="auto">
              <a:xfrm>
                <a:off x="205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43" name="Oval 248"/>
              <p:cNvSpPr>
                <a:spLocks noChangeArrowheads="1"/>
              </p:cNvSpPr>
              <p:nvPr/>
            </p:nvSpPr>
            <p:spPr bwMode="auto">
              <a:xfrm>
                <a:off x="208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44" name="Oval 249"/>
              <p:cNvSpPr>
                <a:spLocks noChangeArrowheads="1"/>
              </p:cNvSpPr>
              <p:nvPr/>
            </p:nvSpPr>
            <p:spPr bwMode="auto">
              <a:xfrm>
                <a:off x="212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45" name="Oval 250"/>
              <p:cNvSpPr>
                <a:spLocks noChangeArrowheads="1"/>
              </p:cNvSpPr>
              <p:nvPr/>
            </p:nvSpPr>
            <p:spPr bwMode="auto">
              <a:xfrm>
                <a:off x="216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46" name="Oval 251"/>
              <p:cNvSpPr>
                <a:spLocks noChangeArrowheads="1"/>
              </p:cNvSpPr>
              <p:nvPr/>
            </p:nvSpPr>
            <p:spPr bwMode="auto">
              <a:xfrm>
                <a:off x="219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47" name="Oval 252"/>
              <p:cNvSpPr>
                <a:spLocks noChangeArrowheads="1"/>
              </p:cNvSpPr>
              <p:nvPr/>
            </p:nvSpPr>
            <p:spPr bwMode="auto">
              <a:xfrm>
                <a:off x="223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48" name="Oval 253"/>
              <p:cNvSpPr>
                <a:spLocks noChangeArrowheads="1"/>
              </p:cNvSpPr>
              <p:nvPr/>
            </p:nvSpPr>
            <p:spPr bwMode="auto">
              <a:xfrm>
                <a:off x="227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49" name="Oval 254"/>
              <p:cNvSpPr>
                <a:spLocks noChangeArrowheads="1"/>
              </p:cNvSpPr>
              <p:nvPr/>
            </p:nvSpPr>
            <p:spPr bwMode="auto">
              <a:xfrm>
                <a:off x="230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50" name="Oval 255"/>
              <p:cNvSpPr>
                <a:spLocks noChangeArrowheads="1"/>
              </p:cNvSpPr>
              <p:nvPr/>
            </p:nvSpPr>
            <p:spPr bwMode="auto">
              <a:xfrm>
                <a:off x="234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51" name="Oval 256"/>
              <p:cNvSpPr>
                <a:spLocks noChangeArrowheads="1"/>
              </p:cNvSpPr>
              <p:nvPr/>
            </p:nvSpPr>
            <p:spPr bwMode="auto">
              <a:xfrm>
                <a:off x="238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52" name="Oval 257"/>
              <p:cNvSpPr>
                <a:spLocks noChangeArrowheads="1"/>
              </p:cNvSpPr>
              <p:nvPr/>
            </p:nvSpPr>
            <p:spPr bwMode="auto">
              <a:xfrm>
                <a:off x="241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53" name="Oval 258"/>
              <p:cNvSpPr>
                <a:spLocks noChangeArrowheads="1"/>
              </p:cNvSpPr>
              <p:nvPr/>
            </p:nvSpPr>
            <p:spPr bwMode="auto">
              <a:xfrm>
                <a:off x="245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54" name="Oval 259"/>
              <p:cNvSpPr>
                <a:spLocks noChangeArrowheads="1"/>
              </p:cNvSpPr>
              <p:nvPr/>
            </p:nvSpPr>
            <p:spPr bwMode="auto">
              <a:xfrm>
                <a:off x="249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55" name="Oval 260"/>
              <p:cNvSpPr>
                <a:spLocks noChangeArrowheads="1"/>
              </p:cNvSpPr>
              <p:nvPr/>
            </p:nvSpPr>
            <p:spPr bwMode="auto">
              <a:xfrm>
                <a:off x="252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56" name="Oval 261"/>
              <p:cNvSpPr>
                <a:spLocks noChangeArrowheads="1"/>
              </p:cNvSpPr>
              <p:nvPr/>
            </p:nvSpPr>
            <p:spPr bwMode="auto">
              <a:xfrm>
                <a:off x="256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57" name="Oval 262"/>
              <p:cNvSpPr>
                <a:spLocks noChangeArrowheads="1"/>
              </p:cNvSpPr>
              <p:nvPr/>
            </p:nvSpPr>
            <p:spPr bwMode="auto">
              <a:xfrm>
                <a:off x="259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58" name="Oval 263"/>
              <p:cNvSpPr>
                <a:spLocks noChangeArrowheads="1"/>
              </p:cNvSpPr>
              <p:nvPr/>
            </p:nvSpPr>
            <p:spPr bwMode="auto">
              <a:xfrm>
                <a:off x="263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59" name="Oval 264"/>
              <p:cNvSpPr>
                <a:spLocks noChangeArrowheads="1"/>
              </p:cNvSpPr>
              <p:nvPr/>
            </p:nvSpPr>
            <p:spPr bwMode="auto">
              <a:xfrm>
                <a:off x="267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60" name="Oval 265"/>
              <p:cNvSpPr>
                <a:spLocks noChangeArrowheads="1"/>
              </p:cNvSpPr>
              <p:nvPr/>
            </p:nvSpPr>
            <p:spPr bwMode="auto">
              <a:xfrm>
                <a:off x="270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61" name="Oval 266"/>
              <p:cNvSpPr>
                <a:spLocks noChangeArrowheads="1"/>
              </p:cNvSpPr>
              <p:nvPr/>
            </p:nvSpPr>
            <p:spPr bwMode="auto">
              <a:xfrm>
                <a:off x="274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62" name="Oval 267"/>
              <p:cNvSpPr>
                <a:spLocks noChangeArrowheads="1"/>
              </p:cNvSpPr>
              <p:nvPr/>
            </p:nvSpPr>
            <p:spPr bwMode="auto">
              <a:xfrm>
                <a:off x="278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63" name="Oval 268"/>
              <p:cNvSpPr>
                <a:spLocks noChangeArrowheads="1"/>
              </p:cNvSpPr>
              <p:nvPr/>
            </p:nvSpPr>
            <p:spPr bwMode="auto">
              <a:xfrm>
                <a:off x="281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64" name="Oval 269"/>
              <p:cNvSpPr>
                <a:spLocks noChangeArrowheads="1"/>
              </p:cNvSpPr>
              <p:nvPr/>
            </p:nvSpPr>
            <p:spPr bwMode="auto">
              <a:xfrm>
                <a:off x="285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65" name="Oval 270"/>
              <p:cNvSpPr>
                <a:spLocks noChangeArrowheads="1"/>
              </p:cNvSpPr>
              <p:nvPr/>
            </p:nvSpPr>
            <p:spPr bwMode="auto">
              <a:xfrm>
                <a:off x="289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66" name="Oval 271"/>
              <p:cNvSpPr>
                <a:spLocks noChangeArrowheads="1"/>
              </p:cNvSpPr>
              <p:nvPr/>
            </p:nvSpPr>
            <p:spPr bwMode="auto">
              <a:xfrm>
                <a:off x="292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67" name="Oval 272"/>
              <p:cNvSpPr>
                <a:spLocks noChangeArrowheads="1"/>
              </p:cNvSpPr>
              <p:nvPr/>
            </p:nvSpPr>
            <p:spPr bwMode="auto">
              <a:xfrm>
                <a:off x="296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68" name="Oval 273"/>
              <p:cNvSpPr>
                <a:spLocks noChangeArrowheads="1"/>
              </p:cNvSpPr>
              <p:nvPr/>
            </p:nvSpPr>
            <p:spPr bwMode="auto">
              <a:xfrm>
                <a:off x="300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69" name="Oval 274"/>
              <p:cNvSpPr>
                <a:spLocks noChangeArrowheads="1"/>
              </p:cNvSpPr>
              <p:nvPr/>
            </p:nvSpPr>
            <p:spPr bwMode="auto">
              <a:xfrm>
                <a:off x="303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70" name="Oval 275"/>
              <p:cNvSpPr>
                <a:spLocks noChangeArrowheads="1"/>
              </p:cNvSpPr>
              <p:nvPr/>
            </p:nvSpPr>
            <p:spPr bwMode="auto">
              <a:xfrm>
                <a:off x="307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71" name="Oval 276"/>
              <p:cNvSpPr>
                <a:spLocks noChangeArrowheads="1"/>
              </p:cNvSpPr>
              <p:nvPr/>
            </p:nvSpPr>
            <p:spPr bwMode="auto">
              <a:xfrm>
                <a:off x="311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72" name="Oval 277"/>
              <p:cNvSpPr>
                <a:spLocks noChangeArrowheads="1"/>
              </p:cNvSpPr>
              <p:nvPr/>
            </p:nvSpPr>
            <p:spPr bwMode="auto">
              <a:xfrm>
                <a:off x="314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73" name="Oval 278"/>
              <p:cNvSpPr>
                <a:spLocks noChangeArrowheads="1"/>
              </p:cNvSpPr>
              <p:nvPr/>
            </p:nvSpPr>
            <p:spPr bwMode="auto">
              <a:xfrm>
                <a:off x="318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74" name="Oval 279"/>
              <p:cNvSpPr>
                <a:spLocks noChangeArrowheads="1"/>
              </p:cNvSpPr>
              <p:nvPr/>
            </p:nvSpPr>
            <p:spPr bwMode="auto">
              <a:xfrm>
                <a:off x="321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75" name="Oval 280"/>
              <p:cNvSpPr>
                <a:spLocks noChangeArrowheads="1"/>
              </p:cNvSpPr>
              <p:nvPr/>
            </p:nvSpPr>
            <p:spPr bwMode="auto">
              <a:xfrm>
                <a:off x="325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76" name="Oval 281"/>
              <p:cNvSpPr>
                <a:spLocks noChangeArrowheads="1"/>
              </p:cNvSpPr>
              <p:nvPr/>
            </p:nvSpPr>
            <p:spPr bwMode="auto">
              <a:xfrm>
                <a:off x="329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77" name="Oval 282"/>
              <p:cNvSpPr>
                <a:spLocks noChangeArrowheads="1"/>
              </p:cNvSpPr>
              <p:nvPr/>
            </p:nvSpPr>
            <p:spPr bwMode="auto">
              <a:xfrm>
                <a:off x="332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78" name="Oval 283"/>
              <p:cNvSpPr>
                <a:spLocks noChangeArrowheads="1"/>
              </p:cNvSpPr>
              <p:nvPr/>
            </p:nvSpPr>
            <p:spPr bwMode="auto">
              <a:xfrm>
                <a:off x="336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79" name="Oval 284"/>
              <p:cNvSpPr>
                <a:spLocks noChangeArrowheads="1"/>
              </p:cNvSpPr>
              <p:nvPr/>
            </p:nvSpPr>
            <p:spPr bwMode="auto">
              <a:xfrm>
                <a:off x="340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80" name="Oval 285"/>
              <p:cNvSpPr>
                <a:spLocks noChangeArrowheads="1"/>
              </p:cNvSpPr>
              <p:nvPr/>
            </p:nvSpPr>
            <p:spPr bwMode="auto">
              <a:xfrm>
                <a:off x="343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81" name="Oval 286"/>
              <p:cNvSpPr>
                <a:spLocks noChangeArrowheads="1"/>
              </p:cNvSpPr>
              <p:nvPr/>
            </p:nvSpPr>
            <p:spPr bwMode="auto">
              <a:xfrm>
                <a:off x="347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82" name="Oval 287"/>
              <p:cNvSpPr>
                <a:spLocks noChangeArrowheads="1"/>
              </p:cNvSpPr>
              <p:nvPr/>
            </p:nvSpPr>
            <p:spPr bwMode="auto">
              <a:xfrm>
                <a:off x="351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83" name="Oval 288"/>
              <p:cNvSpPr>
                <a:spLocks noChangeArrowheads="1"/>
              </p:cNvSpPr>
              <p:nvPr/>
            </p:nvSpPr>
            <p:spPr bwMode="auto">
              <a:xfrm>
                <a:off x="354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84" name="Oval 289"/>
              <p:cNvSpPr>
                <a:spLocks noChangeArrowheads="1"/>
              </p:cNvSpPr>
              <p:nvPr/>
            </p:nvSpPr>
            <p:spPr bwMode="auto">
              <a:xfrm>
                <a:off x="358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85" name="Oval 290"/>
              <p:cNvSpPr>
                <a:spLocks noChangeArrowheads="1"/>
              </p:cNvSpPr>
              <p:nvPr/>
            </p:nvSpPr>
            <p:spPr bwMode="auto">
              <a:xfrm>
                <a:off x="362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86" name="Oval 291"/>
              <p:cNvSpPr>
                <a:spLocks noChangeArrowheads="1"/>
              </p:cNvSpPr>
              <p:nvPr/>
            </p:nvSpPr>
            <p:spPr bwMode="auto">
              <a:xfrm>
                <a:off x="365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87" name="Oval 292"/>
              <p:cNvSpPr>
                <a:spLocks noChangeArrowheads="1"/>
              </p:cNvSpPr>
              <p:nvPr/>
            </p:nvSpPr>
            <p:spPr bwMode="auto">
              <a:xfrm>
                <a:off x="369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88" name="Oval 293"/>
              <p:cNvSpPr>
                <a:spLocks noChangeArrowheads="1"/>
              </p:cNvSpPr>
              <p:nvPr/>
            </p:nvSpPr>
            <p:spPr bwMode="auto">
              <a:xfrm>
                <a:off x="372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89" name="Oval 294"/>
              <p:cNvSpPr>
                <a:spLocks noChangeArrowheads="1"/>
              </p:cNvSpPr>
              <p:nvPr/>
            </p:nvSpPr>
            <p:spPr bwMode="auto">
              <a:xfrm>
                <a:off x="376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90" name="Oval 295"/>
              <p:cNvSpPr>
                <a:spLocks noChangeArrowheads="1"/>
              </p:cNvSpPr>
              <p:nvPr/>
            </p:nvSpPr>
            <p:spPr bwMode="auto">
              <a:xfrm>
                <a:off x="380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91" name="Oval 296"/>
              <p:cNvSpPr>
                <a:spLocks noChangeArrowheads="1"/>
              </p:cNvSpPr>
              <p:nvPr/>
            </p:nvSpPr>
            <p:spPr bwMode="auto">
              <a:xfrm>
                <a:off x="383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92" name="Oval 297"/>
              <p:cNvSpPr>
                <a:spLocks noChangeArrowheads="1"/>
              </p:cNvSpPr>
              <p:nvPr/>
            </p:nvSpPr>
            <p:spPr bwMode="auto">
              <a:xfrm>
                <a:off x="387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93" name="Oval 298"/>
              <p:cNvSpPr>
                <a:spLocks noChangeArrowheads="1"/>
              </p:cNvSpPr>
              <p:nvPr/>
            </p:nvSpPr>
            <p:spPr bwMode="auto">
              <a:xfrm>
                <a:off x="391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94" name="Oval 299"/>
              <p:cNvSpPr>
                <a:spLocks noChangeArrowheads="1"/>
              </p:cNvSpPr>
              <p:nvPr/>
            </p:nvSpPr>
            <p:spPr bwMode="auto">
              <a:xfrm>
                <a:off x="394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95" name="Oval 300"/>
              <p:cNvSpPr>
                <a:spLocks noChangeArrowheads="1"/>
              </p:cNvSpPr>
              <p:nvPr/>
            </p:nvSpPr>
            <p:spPr bwMode="auto">
              <a:xfrm>
                <a:off x="398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96" name="Oval 301"/>
              <p:cNvSpPr>
                <a:spLocks noChangeArrowheads="1"/>
              </p:cNvSpPr>
              <p:nvPr/>
            </p:nvSpPr>
            <p:spPr bwMode="auto">
              <a:xfrm>
                <a:off x="402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97" name="Oval 302"/>
              <p:cNvSpPr>
                <a:spLocks noChangeArrowheads="1"/>
              </p:cNvSpPr>
              <p:nvPr/>
            </p:nvSpPr>
            <p:spPr bwMode="auto">
              <a:xfrm>
                <a:off x="405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98" name="Oval 303"/>
              <p:cNvSpPr>
                <a:spLocks noChangeArrowheads="1"/>
              </p:cNvSpPr>
              <p:nvPr/>
            </p:nvSpPr>
            <p:spPr bwMode="auto">
              <a:xfrm>
                <a:off x="409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99" name="Oval 304"/>
              <p:cNvSpPr>
                <a:spLocks noChangeArrowheads="1"/>
              </p:cNvSpPr>
              <p:nvPr/>
            </p:nvSpPr>
            <p:spPr bwMode="auto">
              <a:xfrm>
                <a:off x="413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00" name="Oval 305"/>
              <p:cNvSpPr>
                <a:spLocks noChangeArrowheads="1"/>
              </p:cNvSpPr>
              <p:nvPr/>
            </p:nvSpPr>
            <p:spPr bwMode="auto">
              <a:xfrm>
                <a:off x="416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01" name="Oval 306"/>
              <p:cNvSpPr>
                <a:spLocks noChangeArrowheads="1"/>
              </p:cNvSpPr>
              <p:nvPr/>
            </p:nvSpPr>
            <p:spPr bwMode="auto">
              <a:xfrm>
                <a:off x="420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02" name="Oval 307"/>
              <p:cNvSpPr>
                <a:spLocks noChangeArrowheads="1"/>
              </p:cNvSpPr>
              <p:nvPr/>
            </p:nvSpPr>
            <p:spPr bwMode="auto">
              <a:xfrm>
                <a:off x="423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03" name="Oval 308"/>
              <p:cNvSpPr>
                <a:spLocks noChangeArrowheads="1"/>
              </p:cNvSpPr>
              <p:nvPr/>
            </p:nvSpPr>
            <p:spPr bwMode="auto">
              <a:xfrm>
                <a:off x="427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04" name="Oval 309"/>
              <p:cNvSpPr>
                <a:spLocks noChangeArrowheads="1"/>
              </p:cNvSpPr>
              <p:nvPr/>
            </p:nvSpPr>
            <p:spPr bwMode="auto">
              <a:xfrm>
                <a:off x="431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05" name="Oval 310"/>
              <p:cNvSpPr>
                <a:spLocks noChangeArrowheads="1"/>
              </p:cNvSpPr>
              <p:nvPr/>
            </p:nvSpPr>
            <p:spPr bwMode="auto">
              <a:xfrm>
                <a:off x="434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06" name="Oval 311"/>
              <p:cNvSpPr>
                <a:spLocks noChangeArrowheads="1"/>
              </p:cNvSpPr>
              <p:nvPr/>
            </p:nvSpPr>
            <p:spPr bwMode="auto">
              <a:xfrm>
                <a:off x="438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07" name="Oval 312"/>
              <p:cNvSpPr>
                <a:spLocks noChangeArrowheads="1"/>
              </p:cNvSpPr>
              <p:nvPr/>
            </p:nvSpPr>
            <p:spPr bwMode="auto">
              <a:xfrm>
                <a:off x="442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08" name="Oval 313"/>
              <p:cNvSpPr>
                <a:spLocks noChangeArrowheads="1"/>
              </p:cNvSpPr>
              <p:nvPr/>
            </p:nvSpPr>
            <p:spPr bwMode="auto">
              <a:xfrm>
                <a:off x="445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09" name="Oval 314"/>
              <p:cNvSpPr>
                <a:spLocks noChangeArrowheads="1"/>
              </p:cNvSpPr>
              <p:nvPr/>
            </p:nvSpPr>
            <p:spPr bwMode="auto">
              <a:xfrm>
                <a:off x="449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10" name="Oval 315"/>
              <p:cNvSpPr>
                <a:spLocks noChangeArrowheads="1"/>
              </p:cNvSpPr>
              <p:nvPr/>
            </p:nvSpPr>
            <p:spPr bwMode="auto">
              <a:xfrm>
                <a:off x="453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11" name="Oval 316"/>
              <p:cNvSpPr>
                <a:spLocks noChangeArrowheads="1"/>
              </p:cNvSpPr>
              <p:nvPr/>
            </p:nvSpPr>
            <p:spPr bwMode="auto">
              <a:xfrm>
                <a:off x="456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12" name="Oval 317"/>
              <p:cNvSpPr>
                <a:spLocks noChangeArrowheads="1"/>
              </p:cNvSpPr>
              <p:nvPr/>
            </p:nvSpPr>
            <p:spPr bwMode="auto">
              <a:xfrm>
                <a:off x="460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13" name="Oval 318"/>
              <p:cNvSpPr>
                <a:spLocks noChangeArrowheads="1"/>
              </p:cNvSpPr>
              <p:nvPr/>
            </p:nvSpPr>
            <p:spPr bwMode="auto">
              <a:xfrm>
                <a:off x="464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14" name="Oval 319"/>
              <p:cNvSpPr>
                <a:spLocks noChangeArrowheads="1"/>
              </p:cNvSpPr>
              <p:nvPr/>
            </p:nvSpPr>
            <p:spPr bwMode="auto">
              <a:xfrm>
                <a:off x="467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15" name="Oval 320"/>
              <p:cNvSpPr>
                <a:spLocks noChangeArrowheads="1"/>
              </p:cNvSpPr>
              <p:nvPr/>
            </p:nvSpPr>
            <p:spPr bwMode="auto">
              <a:xfrm>
                <a:off x="4713"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grpSp>
        <p:grpSp>
          <p:nvGrpSpPr>
            <p:cNvPr id="19" name="Group 321"/>
            <p:cNvGrpSpPr>
              <a:grpSpLocks/>
            </p:cNvGrpSpPr>
            <p:nvPr/>
          </p:nvGrpSpPr>
          <p:grpSpPr bwMode="auto">
            <a:xfrm>
              <a:off x="1255" y="2902"/>
              <a:ext cx="3496" cy="18"/>
              <a:chOff x="1252" y="2554"/>
              <a:chExt cx="3496" cy="18"/>
            </a:xfrm>
          </p:grpSpPr>
          <p:sp>
            <p:nvSpPr>
              <p:cNvPr id="124" name="Oval 322"/>
              <p:cNvSpPr>
                <a:spLocks noChangeArrowheads="1"/>
              </p:cNvSpPr>
              <p:nvPr/>
            </p:nvSpPr>
            <p:spPr bwMode="auto">
              <a:xfrm>
                <a:off x="125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5" name="Oval 323"/>
              <p:cNvSpPr>
                <a:spLocks noChangeArrowheads="1"/>
              </p:cNvSpPr>
              <p:nvPr/>
            </p:nvSpPr>
            <p:spPr bwMode="auto">
              <a:xfrm>
                <a:off x="128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6" name="Oval 324"/>
              <p:cNvSpPr>
                <a:spLocks noChangeArrowheads="1"/>
              </p:cNvSpPr>
              <p:nvPr/>
            </p:nvSpPr>
            <p:spPr bwMode="auto">
              <a:xfrm>
                <a:off x="132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7" name="Oval 325"/>
              <p:cNvSpPr>
                <a:spLocks noChangeArrowheads="1"/>
              </p:cNvSpPr>
              <p:nvPr/>
            </p:nvSpPr>
            <p:spPr bwMode="auto">
              <a:xfrm>
                <a:off x="136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8" name="Oval 326"/>
              <p:cNvSpPr>
                <a:spLocks noChangeArrowheads="1"/>
              </p:cNvSpPr>
              <p:nvPr/>
            </p:nvSpPr>
            <p:spPr bwMode="auto">
              <a:xfrm>
                <a:off x="139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9" name="Oval 327"/>
              <p:cNvSpPr>
                <a:spLocks noChangeArrowheads="1"/>
              </p:cNvSpPr>
              <p:nvPr/>
            </p:nvSpPr>
            <p:spPr bwMode="auto">
              <a:xfrm>
                <a:off x="143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0" name="Oval 328"/>
              <p:cNvSpPr>
                <a:spLocks noChangeArrowheads="1"/>
              </p:cNvSpPr>
              <p:nvPr/>
            </p:nvSpPr>
            <p:spPr bwMode="auto">
              <a:xfrm>
                <a:off x="147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1" name="Oval 329"/>
              <p:cNvSpPr>
                <a:spLocks noChangeArrowheads="1"/>
              </p:cNvSpPr>
              <p:nvPr/>
            </p:nvSpPr>
            <p:spPr bwMode="auto">
              <a:xfrm>
                <a:off x="150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2" name="Oval 330"/>
              <p:cNvSpPr>
                <a:spLocks noChangeArrowheads="1"/>
              </p:cNvSpPr>
              <p:nvPr/>
            </p:nvSpPr>
            <p:spPr bwMode="auto">
              <a:xfrm>
                <a:off x="154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3" name="Oval 331"/>
              <p:cNvSpPr>
                <a:spLocks noChangeArrowheads="1"/>
              </p:cNvSpPr>
              <p:nvPr/>
            </p:nvSpPr>
            <p:spPr bwMode="auto">
              <a:xfrm>
                <a:off x="157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4" name="Oval 332"/>
              <p:cNvSpPr>
                <a:spLocks noChangeArrowheads="1"/>
              </p:cNvSpPr>
              <p:nvPr/>
            </p:nvSpPr>
            <p:spPr bwMode="auto">
              <a:xfrm>
                <a:off x="161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5" name="Oval 333"/>
              <p:cNvSpPr>
                <a:spLocks noChangeArrowheads="1"/>
              </p:cNvSpPr>
              <p:nvPr/>
            </p:nvSpPr>
            <p:spPr bwMode="auto">
              <a:xfrm>
                <a:off x="165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6" name="Oval 334"/>
              <p:cNvSpPr>
                <a:spLocks noChangeArrowheads="1"/>
              </p:cNvSpPr>
              <p:nvPr/>
            </p:nvSpPr>
            <p:spPr bwMode="auto">
              <a:xfrm>
                <a:off x="168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7" name="Oval 335"/>
              <p:cNvSpPr>
                <a:spLocks noChangeArrowheads="1"/>
              </p:cNvSpPr>
              <p:nvPr/>
            </p:nvSpPr>
            <p:spPr bwMode="auto">
              <a:xfrm>
                <a:off x="172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8" name="Oval 336"/>
              <p:cNvSpPr>
                <a:spLocks noChangeArrowheads="1"/>
              </p:cNvSpPr>
              <p:nvPr/>
            </p:nvSpPr>
            <p:spPr bwMode="auto">
              <a:xfrm>
                <a:off x="176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9" name="Oval 337"/>
              <p:cNvSpPr>
                <a:spLocks noChangeArrowheads="1"/>
              </p:cNvSpPr>
              <p:nvPr/>
            </p:nvSpPr>
            <p:spPr bwMode="auto">
              <a:xfrm>
                <a:off x="179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0" name="Oval 338"/>
              <p:cNvSpPr>
                <a:spLocks noChangeArrowheads="1"/>
              </p:cNvSpPr>
              <p:nvPr/>
            </p:nvSpPr>
            <p:spPr bwMode="auto">
              <a:xfrm>
                <a:off x="183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1" name="Oval 339"/>
              <p:cNvSpPr>
                <a:spLocks noChangeArrowheads="1"/>
              </p:cNvSpPr>
              <p:nvPr/>
            </p:nvSpPr>
            <p:spPr bwMode="auto">
              <a:xfrm>
                <a:off x="187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2" name="Oval 340"/>
              <p:cNvSpPr>
                <a:spLocks noChangeArrowheads="1"/>
              </p:cNvSpPr>
              <p:nvPr/>
            </p:nvSpPr>
            <p:spPr bwMode="auto">
              <a:xfrm>
                <a:off x="190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3" name="Oval 341"/>
              <p:cNvSpPr>
                <a:spLocks noChangeArrowheads="1"/>
              </p:cNvSpPr>
              <p:nvPr/>
            </p:nvSpPr>
            <p:spPr bwMode="auto">
              <a:xfrm>
                <a:off x="194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4" name="Oval 342"/>
              <p:cNvSpPr>
                <a:spLocks noChangeArrowheads="1"/>
              </p:cNvSpPr>
              <p:nvPr/>
            </p:nvSpPr>
            <p:spPr bwMode="auto">
              <a:xfrm>
                <a:off x="198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5" name="Oval 343"/>
              <p:cNvSpPr>
                <a:spLocks noChangeArrowheads="1"/>
              </p:cNvSpPr>
              <p:nvPr/>
            </p:nvSpPr>
            <p:spPr bwMode="auto">
              <a:xfrm>
                <a:off x="201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6" name="Oval 344"/>
              <p:cNvSpPr>
                <a:spLocks noChangeArrowheads="1"/>
              </p:cNvSpPr>
              <p:nvPr/>
            </p:nvSpPr>
            <p:spPr bwMode="auto">
              <a:xfrm>
                <a:off x="205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7" name="Oval 345"/>
              <p:cNvSpPr>
                <a:spLocks noChangeArrowheads="1"/>
              </p:cNvSpPr>
              <p:nvPr/>
            </p:nvSpPr>
            <p:spPr bwMode="auto">
              <a:xfrm>
                <a:off x="208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8" name="Oval 346"/>
              <p:cNvSpPr>
                <a:spLocks noChangeArrowheads="1"/>
              </p:cNvSpPr>
              <p:nvPr/>
            </p:nvSpPr>
            <p:spPr bwMode="auto">
              <a:xfrm>
                <a:off x="212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9" name="Oval 347"/>
              <p:cNvSpPr>
                <a:spLocks noChangeArrowheads="1"/>
              </p:cNvSpPr>
              <p:nvPr/>
            </p:nvSpPr>
            <p:spPr bwMode="auto">
              <a:xfrm>
                <a:off x="216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0" name="Oval 348"/>
              <p:cNvSpPr>
                <a:spLocks noChangeArrowheads="1"/>
              </p:cNvSpPr>
              <p:nvPr/>
            </p:nvSpPr>
            <p:spPr bwMode="auto">
              <a:xfrm>
                <a:off x="219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1" name="Oval 349"/>
              <p:cNvSpPr>
                <a:spLocks noChangeArrowheads="1"/>
              </p:cNvSpPr>
              <p:nvPr/>
            </p:nvSpPr>
            <p:spPr bwMode="auto">
              <a:xfrm>
                <a:off x="223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2" name="Oval 350"/>
              <p:cNvSpPr>
                <a:spLocks noChangeArrowheads="1"/>
              </p:cNvSpPr>
              <p:nvPr/>
            </p:nvSpPr>
            <p:spPr bwMode="auto">
              <a:xfrm>
                <a:off x="227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3" name="Oval 351"/>
              <p:cNvSpPr>
                <a:spLocks noChangeArrowheads="1"/>
              </p:cNvSpPr>
              <p:nvPr/>
            </p:nvSpPr>
            <p:spPr bwMode="auto">
              <a:xfrm>
                <a:off x="230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4" name="Oval 352"/>
              <p:cNvSpPr>
                <a:spLocks noChangeArrowheads="1"/>
              </p:cNvSpPr>
              <p:nvPr/>
            </p:nvSpPr>
            <p:spPr bwMode="auto">
              <a:xfrm>
                <a:off x="234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5" name="Oval 353"/>
              <p:cNvSpPr>
                <a:spLocks noChangeArrowheads="1"/>
              </p:cNvSpPr>
              <p:nvPr/>
            </p:nvSpPr>
            <p:spPr bwMode="auto">
              <a:xfrm>
                <a:off x="238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6" name="Oval 354"/>
              <p:cNvSpPr>
                <a:spLocks noChangeArrowheads="1"/>
              </p:cNvSpPr>
              <p:nvPr/>
            </p:nvSpPr>
            <p:spPr bwMode="auto">
              <a:xfrm>
                <a:off x="241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7" name="Oval 355"/>
              <p:cNvSpPr>
                <a:spLocks noChangeArrowheads="1"/>
              </p:cNvSpPr>
              <p:nvPr/>
            </p:nvSpPr>
            <p:spPr bwMode="auto">
              <a:xfrm>
                <a:off x="245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8" name="Oval 356"/>
              <p:cNvSpPr>
                <a:spLocks noChangeArrowheads="1"/>
              </p:cNvSpPr>
              <p:nvPr/>
            </p:nvSpPr>
            <p:spPr bwMode="auto">
              <a:xfrm>
                <a:off x="249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9" name="Oval 357"/>
              <p:cNvSpPr>
                <a:spLocks noChangeArrowheads="1"/>
              </p:cNvSpPr>
              <p:nvPr/>
            </p:nvSpPr>
            <p:spPr bwMode="auto">
              <a:xfrm>
                <a:off x="252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60" name="Oval 358"/>
              <p:cNvSpPr>
                <a:spLocks noChangeArrowheads="1"/>
              </p:cNvSpPr>
              <p:nvPr/>
            </p:nvSpPr>
            <p:spPr bwMode="auto">
              <a:xfrm>
                <a:off x="256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61" name="Oval 359"/>
              <p:cNvSpPr>
                <a:spLocks noChangeArrowheads="1"/>
              </p:cNvSpPr>
              <p:nvPr/>
            </p:nvSpPr>
            <p:spPr bwMode="auto">
              <a:xfrm>
                <a:off x="259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62" name="Oval 360"/>
              <p:cNvSpPr>
                <a:spLocks noChangeArrowheads="1"/>
              </p:cNvSpPr>
              <p:nvPr/>
            </p:nvSpPr>
            <p:spPr bwMode="auto">
              <a:xfrm>
                <a:off x="263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63" name="Oval 361"/>
              <p:cNvSpPr>
                <a:spLocks noChangeArrowheads="1"/>
              </p:cNvSpPr>
              <p:nvPr/>
            </p:nvSpPr>
            <p:spPr bwMode="auto">
              <a:xfrm>
                <a:off x="267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64" name="Oval 362"/>
              <p:cNvSpPr>
                <a:spLocks noChangeArrowheads="1"/>
              </p:cNvSpPr>
              <p:nvPr/>
            </p:nvSpPr>
            <p:spPr bwMode="auto">
              <a:xfrm>
                <a:off x="270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65" name="Oval 363"/>
              <p:cNvSpPr>
                <a:spLocks noChangeArrowheads="1"/>
              </p:cNvSpPr>
              <p:nvPr/>
            </p:nvSpPr>
            <p:spPr bwMode="auto">
              <a:xfrm>
                <a:off x="274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66" name="Oval 364"/>
              <p:cNvSpPr>
                <a:spLocks noChangeArrowheads="1"/>
              </p:cNvSpPr>
              <p:nvPr/>
            </p:nvSpPr>
            <p:spPr bwMode="auto">
              <a:xfrm>
                <a:off x="278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67" name="Oval 365"/>
              <p:cNvSpPr>
                <a:spLocks noChangeArrowheads="1"/>
              </p:cNvSpPr>
              <p:nvPr/>
            </p:nvSpPr>
            <p:spPr bwMode="auto">
              <a:xfrm>
                <a:off x="281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68" name="Oval 366"/>
              <p:cNvSpPr>
                <a:spLocks noChangeArrowheads="1"/>
              </p:cNvSpPr>
              <p:nvPr/>
            </p:nvSpPr>
            <p:spPr bwMode="auto">
              <a:xfrm>
                <a:off x="285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69" name="Oval 367"/>
              <p:cNvSpPr>
                <a:spLocks noChangeArrowheads="1"/>
              </p:cNvSpPr>
              <p:nvPr/>
            </p:nvSpPr>
            <p:spPr bwMode="auto">
              <a:xfrm>
                <a:off x="289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70" name="Oval 368"/>
              <p:cNvSpPr>
                <a:spLocks noChangeArrowheads="1"/>
              </p:cNvSpPr>
              <p:nvPr/>
            </p:nvSpPr>
            <p:spPr bwMode="auto">
              <a:xfrm>
                <a:off x="292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71" name="Oval 369"/>
              <p:cNvSpPr>
                <a:spLocks noChangeArrowheads="1"/>
              </p:cNvSpPr>
              <p:nvPr/>
            </p:nvSpPr>
            <p:spPr bwMode="auto">
              <a:xfrm>
                <a:off x="296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72" name="Oval 370"/>
              <p:cNvSpPr>
                <a:spLocks noChangeArrowheads="1"/>
              </p:cNvSpPr>
              <p:nvPr/>
            </p:nvSpPr>
            <p:spPr bwMode="auto">
              <a:xfrm>
                <a:off x="300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73" name="Oval 371"/>
              <p:cNvSpPr>
                <a:spLocks noChangeArrowheads="1"/>
              </p:cNvSpPr>
              <p:nvPr/>
            </p:nvSpPr>
            <p:spPr bwMode="auto">
              <a:xfrm>
                <a:off x="303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74" name="Oval 372"/>
              <p:cNvSpPr>
                <a:spLocks noChangeArrowheads="1"/>
              </p:cNvSpPr>
              <p:nvPr/>
            </p:nvSpPr>
            <p:spPr bwMode="auto">
              <a:xfrm>
                <a:off x="307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75" name="Oval 373"/>
              <p:cNvSpPr>
                <a:spLocks noChangeArrowheads="1"/>
              </p:cNvSpPr>
              <p:nvPr/>
            </p:nvSpPr>
            <p:spPr bwMode="auto">
              <a:xfrm>
                <a:off x="311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76" name="Oval 374"/>
              <p:cNvSpPr>
                <a:spLocks noChangeArrowheads="1"/>
              </p:cNvSpPr>
              <p:nvPr/>
            </p:nvSpPr>
            <p:spPr bwMode="auto">
              <a:xfrm>
                <a:off x="314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77" name="Oval 375"/>
              <p:cNvSpPr>
                <a:spLocks noChangeArrowheads="1"/>
              </p:cNvSpPr>
              <p:nvPr/>
            </p:nvSpPr>
            <p:spPr bwMode="auto">
              <a:xfrm>
                <a:off x="318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78" name="Oval 376"/>
              <p:cNvSpPr>
                <a:spLocks noChangeArrowheads="1"/>
              </p:cNvSpPr>
              <p:nvPr/>
            </p:nvSpPr>
            <p:spPr bwMode="auto">
              <a:xfrm>
                <a:off x="321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79" name="Oval 377"/>
              <p:cNvSpPr>
                <a:spLocks noChangeArrowheads="1"/>
              </p:cNvSpPr>
              <p:nvPr/>
            </p:nvSpPr>
            <p:spPr bwMode="auto">
              <a:xfrm>
                <a:off x="325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80" name="Oval 378"/>
              <p:cNvSpPr>
                <a:spLocks noChangeArrowheads="1"/>
              </p:cNvSpPr>
              <p:nvPr/>
            </p:nvSpPr>
            <p:spPr bwMode="auto">
              <a:xfrm>
                <a:off x="329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81" name="Oval 379"/>
              <p:cNvSpPr>
                <a:spLocks noChangeArrowheads="1"/>
              </p:cNvSpPr>
              <p:nvPr/>
            </p:nvSpPr>
            <p:spPr bwMode="auto">
              <a:xfrm>
                <a:off x="332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82" name="Oval 380"/>
              <p:cNvSpPr>
                <a:spLocks noChangeArrowheads="1"/>
              </p:cNvSpPr>
              <p:nvPr/>
            </p:nvSpPr>
            <p:spPr bwMode="auto">
              <a:xfrm>
                <a:off x="336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83" name="Oval 381"/>
              <p:cNvSpPr>
                <a:spLocks noChangeArrowheads="1"/>
              </p:cNvSpPr>
              <p:nvPr/>
            </p:nvSpPr>
            <p:spPr bwMode="auto">
              <a:xfrm>
                <a:off x="340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84" name="Oval 382"/>
              <p:cNvSpPr>
                <a:spLocks noChangeArrowheads="1"/>
              </p:cNvSpPr>
              <p:nvPr/>
            </p:nvSpPr>
            <p:spPr bwMode="auto">
              <a:xfrm>
                <a:off x="343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85" name="Oval 383"/>
              <p:cNvSpPr>
                <a:spLocks noChangeArrowheads="1"/>
              </p:cNvSpPr>
              <p:nvPr/>
            </p:nvSpPr>
            <p:spPr bwMode="auto">
              <a:xfrm>
                <a:off x="347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86" name="Oval 384"/>
              <p:cNvSpPr>
                <a:spLocks noChangeArrowheads="1"/>
              </p:cNvSpPr>
              <p:nvPr/>
            </p:nvSpPr>
            <p:spPr bwMode="auto">
              <a:xfrm>
                <a:off x="351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87" name="Oval 385"/>
              <p:cNvSpPr>
                <a:spLocks noChangeArrowheads="1"/>
              </p:cNvSpPr>
              <p:nvPr/>
            </p:nvSpPr>
            <p:spPr bwMode="auto">
              <a:xfrm>
                <a:off x="354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88" name="Oval 386"/>
              <p:cNvSpPr>
                <a:spLocks noChangeArrowheads="1"/>
              </p:cNvSpPr>
              <p:nvPr/>
            </p:nvSpPr>
            <p:spPr bwMode="auto">
              <a:xfrm>
                <a:off x="358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89" name="Oval 387"/>
              <p:cNvSpPr>
                <a:spLocks noChangeArrowheads="1"/>
              </p:cNvSpPr>
              <p:nvPr/>
            </p:nvSpPr>
            <p:spPr bwMode="auto">
              <a:xfrm>
                <a:off x="362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90" name="Oval 388"/>
              <p:cNvSpPr>
                <a:spLocks noChangeArrowheads="1"/>
              </p:cNvSpPr>
              <p:nvPr/>
            </p:nvSpPr>
            <p:spPr bwMode="auto">
              <a:xfrm>
                <a:off x="365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91" name="Oval 389"/>
              <p:cNvSpPr>
                <a:spLocks noChangeArrowheads="1"/>
              </p:cNvSpPr>
              <p:nvPr/>
            </p:nvSpPr>
            <p:spPr bwMode="auto">
              <a:xfrm>
                <a:off x="369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92" name="Oval 390"/>
              <p:cNvSpPr>
                <a:spLocks noChangeArrowheads="1"/>
              </p:cNvSpPr>
              <p:nvPr/>
            </p:nvSpPr>
            <p:spPr bwMode="auto">
              <a:xfrm>
                <a:off x="372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93" name="Oval 391"/>
              <p:cNvSpPr>
                <a:spLocks noChangeArrowheads="1"/>
              </p:cNvSpPr>
              <p:nvPr/>
            </p:nvSpPr>
            <p:spPr bwMode="auto">
              <a:xfrm>
                <a:off x="376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94" name="Oval 392"/>
              <p:cNvSpPr>
                <a:spLocks noChangeArrowheads="1"/>
              </p:cNvSpPr>
              <p:nvPr/>
            </p:nvSpPr>
            <p:spPr bwMode="auto">
              <a:xfrm>
                <a:off x="380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95" name="Oval 393"/>
              <p:cNvSpPr>
                <a:spLocks noChangeArrowheads="1"/>
              </p:cNvSpPr>
              <p:nvPr/>
            </p:nvSpPr>
            <p:spPr bwMode="auto">
              <a:xfrm>
                <a:off x="383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96" name="Oval 394"/>
              <p:cNvSpPr>
                <a:spLocks noChangeArrowheads="1"/>
              </p:cNvSpPr>
              <p:nvPr/>
            </p:nvSpPr>
            <p:spPr bwMode="auto">
              <a:xfrm>
                <a:off x="387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97" name="Oval 395"/>
              <p:cNvSpPr>
                <a:spLocks noChangeArrowheads="1"/>
              </p:cNvSpPr>
              <p:nvPr/>
            </p:nvSpPr>
            <p:spPr bwMode="auto">
              <a:xfrm>
                <a:off x="391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98" name="Oval 396"/>
              <p:cNvSpPr>
                <a:spLocks noChangeArrowheads="1"/>
              </p:cNvSpPr>
              <p:nvPr/>
            </p:nvSpPr>
            <p:spPr bwMode="auto">
              <a:xfrm>
                <a:off x="394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99" name="Oval 397"/>
              <p:cNvSpPr>
                <a:spLocks noChangeArrowheads="1"/>
              </p:cNvSpPr>
              <p:nvPr/>
            </p:nvSpPr>
            <p:spPr bwMode="auto">
              <a:xfrm>
                <a:off x="398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00" name="Oval 398"/>
              <p:cNvSpPr>
                <a:spLocks noChangeArrowheads="1"/>
              </p:cNvSpPr>
              <p:nvPr/>
            </p:nvSpPr>
            <p:spPr bwMode="auto">
              <a:xfrm>
                <a:off x="402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01" name="Oval 399"/>
              <p:cNvSpPr>
                <a:spLocks noChangeArrowheads="1"/>
              </p:cNvSpPr>
              <p:nvPr/>
            </p:nvSpPr>
            <p:spPr bwMode="auto">
              <a:xfrm>
                <a:off x="405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02" name="Oval 400"/>
              <p:cNvSpPr>
                <a:spLocks noChangeArrowheads="1"/>
              </p:cNvSpPr>
              <p:nvPr/>
            </p:nvSpPr>
            <p:spPr bwMode="auto">
              <a:xfrm>
                <a:off x="409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03" name="Oval 401"/>
              <p:cNvSpPr>
                <a:spLocks noChangeArrowheads="1"/>
              </p:cNvSpPr>
              <p:nvPr/>
            </p:nvSpPr>
            <p:spPr bwMode="auto">
              <a:xfrm>
                <a:off x="413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04" name="Oval 402"/>
              <p:cNvSpPr>
                <a:spLocks noChangeArrowheads="1"/>
              </p:cNvSpPr>
              <p:nvPr/>
            </p:nvSpPr>
            <p:spPr bwMode="auto">
              <a:xfrm>
                <a:off x="416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05" name="Oval 403"/>
              <p:cNvSpPr>
                <a:spLocks noChangeArrowheads="1"/>
              </p:cNvSpPr>
              <p:nvPr/>
            </p:nvSpPr>
            <p:spPr bwMode="auto">
              <a:xfrm>
                <a:off x="420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06" name="Oval 404"/>
              <p:cNvSpPr>
                <a:spLocks noChangeArrowheads="1"/>
              </p:cNvSpPr>
              <p:nvPr/>
            </p:nvSpPr>
            <p:spPr bwMode="auto">
              <a:xfrm>
                <a:off x="423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07" name="Oval 405"/>
              <p:cNvSpPr>
                <a:spLocks noChangeArrowheads="1"/>
              </p:cNvSpPr>
              <p:nvPr/>
            </p:nvSpPr>
            <p:spPr bwMode="auto">
              <a:xfrm>
                <a:off x="427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08" name="Oval 406"/>
              <p:cNvSpPr>
                <a:spLocks noChangeArrowheads="1"/>
              </p:cNvSpPr>
              <p:nvPr/>
            </p:nvSpPr>
            <p:spPr bwMode="auto">
              <a:xfrm>
                <a:off x="431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09" name="Oval 407"/>
              <p:cNvSpPr>
                <a:spLocks noChangeArrowheads="1"/>
              </p:cNvSpPr>
              <p:nvPr/>
            </p:nvSpPr>
            <p:spPr bwMode="auto">
              <a:xfrm>
                <a:off x="434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10" name="Oval 408"/>
              <p:cNvSpPr>
                <a:spLocks noChangeArrowheads="1"/>
              </p:cNvSpPr>
              <p:nvPr/>
            </p:nvSpPr>
            <p:spPr bwMode="auto">
              <a:xfrm>
                <a:off x="438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11" name="Oval 409"/>
              <p:cNvSpPr>
                <a:spLocks noChangeArrowheads="1"/>
              </p:cNvSpPr>
              <p:nvPr/>
            </p:nvSpPr>
            <p:spPr bwMode="auto">
              <a:xfrm>
                <a:off x="442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12" name="Oval 410"/>
              <p:cNvSpPr>
                <a:spLocks noChangeArrowheads="1"/>
              </p:cNvSpPr>
              <p:nvPr/>
            </p:nvSpPr>
            <p:spPr bwMode="auto">
              <a:xfrm>
                <a:off x="445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13" name="Oval 411"/>
              <p:cNvSpPr>
                <a:spLocks noChangeArrowheads="1"/>
              </p:cNvSpPr>
              <p:nvPr/>
            </p:nvSpPr>
            <p:spPr bwMode="auto">
              <a:xfrm>
                <a:off x="449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14" name="Oval 412"/>
              <p:cNvSpPr>
                <a:spLocks noChangeArrowheads="1"/>
              </p:cNvSpPr>
              <p:nvPr/>
            </p:nvSpPr>
            <p:spPr bwMode="auto">
              <a:xfrm>
                <a:off x="453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15" name="Oval 413"/>
              <p:cNvSpPr>
                <a:spLocks noChangeArrowheads="1"/>
              </p:cNvSpPr>
              <p:nvPr/>
            </p:nvSpPr>
            <p:spPr bwMode="auto">
              <a:xfrm>
                <a:off x="456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16" name="Oval 414"/>
              <p:cNvSpPr>
                <a:spLocks noChangeArrowheads="1"/>
              </p:cNvSpPr>
              <p:nvPr/>
            </p:nvSpPr>
            <p:spPr bwMode="auto">
              <a:xfrm>
                <a:off x="460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17" name="Oval 415"/>
              <p:cNvSpPr>
                <a:spLocks noChangeArrowheads="1"/>
              </p:cNvSpPr>
              <p:nvPr/>
            </p:nvSpPr>
            <p:spPr bwMode="auto">
              <a:xfrm>
                <a:off x="464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18" name="Oval 416"/>
              <p:cNvSpPr>
                <a:spLocks noChangeArrowheads="1"/>
              </p:cNvSpPr>
              <p:nvPr/>
            </p:nvSpPr>
            <p:spPr bwMode="auto">
              <a:xfrm>
                <a:off x="467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19" name="Oval 417"/>
              <p:cNvSpPr>
                <a:spLocks noChangeArrowheads="1"/>
              </p:cNvSpPr>
              <p:nvPr/>
            </p:nvSpPr>
            <p:spPr bwMode="auto">
              <a:xfrm>
                <a:off x="4713"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grpSp>
        <p:grpSp>
          <p:nvGrpSpPr>
            <p:cNvPr id="20" name="Group 418"/>
            <p:cNvGrpSpPr>
              <a:grpSpLocks/>
            </p:cNvGrpSpPr>
            <p:nvPr/>
          </p:nvGrpSpPr>
          <p:grpSpPr bwMode="auto">
            <a:xfrm>
              <a:off x="1255" y="3269"/>
              <a:ext cx="3496" cy="18"/>
              <a:chOff x="1252" y="2554"/>
              <a:chExt cx="3496" cy="18"/>
            </a:xfrm>
          </p:grpSpPr>
          <p:sp>
            <p:nvSpPr>
              <p:cNvPr id="28" name="Oval 419"/>
              <p:cNvSpPr>
                <a:spLocks noChangeArrowheads="1"/>
              </p:cNvSpPr>
              <p:nvPr/>
            </p:nvSpPr>
            <p:spPr bwMode="auto">
              <a:xfrm>
                <a:off x="125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9" name="Oval 420"/>
              <p:cNvSpPr>
                <a:spLocks noChangeArrowheads="1"/>
              </p:cNvSpPr>
              <p:nvPr/>
            </p:nvSpPr>
            <p:spPr bwMode="auto">
              <a:xfrm>
                <a:off x="128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0" name="Oval 421"/>
              <p:cNvSpPr>
                <a:spLocks noChangeArrowheads="1"/>
              </p:cNvSpPr>
              <p:nvPr/>
            </p:nvSpPr>
            <p:spPr bwMode="auto">
              <a:xfrm>
                <a:off x="132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1" name="Oval 422"/>
              <p:cNvSpPr>
                <a:spLocks noChangeArrowheads="1"/>
              </p:cNvSpPr>
              <p:nvPr/>
            </p:nvSpPr>
            <p:spPr bwMode="auto">
              <a:xfrm>
                <a:off x="136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2" name="Oval 423"/>
              <p:cNvSpPr>
                <a:spLocks noChangeArrowheads="1"/>
              </p:cNvSpPr>
              <p:nvPr/>
            </p:nvSpPr>
            <p:spPr bwMode="auto">
              <a:xfrm>
                <a:off x="139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3" name="Oval 424"/>
              <p:cNvSpPr>
                <a:spLocks noChangeArrowheads="1"/>
              </p:cNvSpPr>
              <p:nvPr/>
            </p:nvSpPr>
            <p:spPr bwMode="auto">
              <a:xfrm>
                <a:off x="143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4" name="Oval 425"/>
              <p:cNvSpPr>
                <a:spLocks noChangeArrowheads="1"/>
              </p:cNvSpPr>
              <p:nvPr/>
            </p:nvSpPr>
            <p:spPr bwMode="auto">
              <a:xfrm>
                <a:off x="147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5" name="Oval 426"/>
              <p:cNvSpPr>
                <a:spLocks noChangeArrowheads="1"/>
              </p:cNvSpPr>
              <p:nvPr/>
            </p:nvSpPr>
            <p:spPr bwMode="auto">
              <a:xfrm>
                <a:off x="150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6" name="Oval 427"/>
              <p:cNvSpPr>
                <a:spLocks noChangeArrowheads="1"/>
              </p:cNvSpPr>
              <p:nvPr/>
            </p:nvSpPr>
            <p:spPr bwMode="auto">
              <a:xfrm>
                <a:off x="154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7" name="Oval 428"/>
              <p:cNvSpPr>
                <a:spLocks noChangeArrowheads="1"/>
              </p:cNvSpPr>
              <p:nvPr/>
            </p:nvSpPr>
            <p:spPr bwMode="auto">
              <a:xfrm>
                <a:off x="157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8" name="Oval 429"/>
              <p:cNvSpPr>
                <a:spLocks noChangeArrowheads="1"/>
              </p:cNvSpPr>
              <p:nvPr/>
            </p:nvSpPr>
            <p:spPr bwMode="auto">
              <a:xfrm>
                <a:off x="161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9" name="Oval 430"/>
              <p:cNvSpPr>
                <a:spLocks noChangeArrowheads="1"/>
              </p:cNvSpPr>
              <p:nvPr/>
            </p:nvSpPr>
            <p:spPr bwMode="auto">
              <a:xfrm>
                <a:off x="165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0" name="Oval 431"/>
              <p:cNvSpPr>
                <a:spLocks noChangeArrowheads="1"/>
              </p:cNvSpPr>
              <p:nvPr/>
            </p:nvSpPr>
            <p:spPr bwMode="auto">
              <a:xfrm>
                <a:off x="168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1" name="Oval 432"/>
              <p:cNvSpPr>
                <a:spLocks noChangeArrowheads="1"/>
              </p:cNvSpPr>
              <p:nvPr/>
            </p:nvSpPr>
            <p:spPr bwMode="auto">
              <a:xfrm>
                <a:off x="172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2" name="Oval 433"/>
              <p:cNvSpPr>
                <a:spLocks noChangeArrowheads="1"/>
              </p:cNvSpPr>
              <p:nvPr/>
            </p:nvSpPr>
            <p:spPr bwMode="auto">
              <a:xfrm>
                <a:off x="176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3" name="Oval 434"/>
              <p:cNvSpPr>
                <a:spLocks noChangeArrowheads="1"/>
              </p:cNvSpPr>
              <p:nvPr/>
            </p:nvSpPr>
            <p:spPr bwMode="auto">
              <a:xfrm>
                <a:off x="179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4" name="Oval 435"/>
              <p:cNvSpPr>
                <a:spLocks noChangeArrowheads="1"/>
              </p:cNvSpPr>
              <p:nvPr/>
            </p:nvSpPr>
            <p:spPr bwMode="auto">
              <a:xfrm>
                <a:off x="183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5" name="Oval 436"/>
              <p:cNvSpPr>
                <a:spLocks noChangeArrowheads="1"/>
              </p:cNvSpPr>
              <p:nvPr/>
            </p:nvSpPr>
            <p:spPr bwMode="auto">
              <a:xfrm>
                <a:off x="187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6" name="Oval 437"/>
              <p:cNvSpPr>
                <a:spLocks noChangeArrowheads="1"/>
              </p:cNvSpPr>
              <p:nvPr/>
            </p:nvSpPr>
            <p:spPr bwMode="auto">
              <a:xfrm>
                <a:off x="190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7" name="Oval 438"/>
              <p:cNvSpPr>
                <a:spLocks noChangeArrowheads="1"/>
              </p:cNvSpPr>
              <p:nvPr/>
            </p:nvSpPr>
            <p:spPr bwMode="auto">
              <a:xfrm>
                <a:off x="194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8" name="Oval 439"/>
              <p:cNvSpPr>
                <a:spLocks noChangeArrowheads="1"/>
              </p:cNvSpPr>
              <p:nvPr/>
            </p:nvSpPr>
            <p:spPr bwMode="auto">
              <a:xfrm>
                <a:off x="198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9" name="Oval 440"/>
              <p:cNvSpPr>
                <a:spLocks noChangeArrowheads="1"/>
              </p:cNvSpPr>
              <p:nvPr/>
            </p:nvSpPr>
            <p:spPr bwMode="auto">
              <a:xfrm>
                <a:off x="201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0" name="Oval 441"/>
              <p:cNvSpPr>
                <a:spLocks noChangeArrowheads="1"/>
              </p:cNvSpPr>
              <p:nvPr/>
            </p:nvSpPr>
            <p:spPr bwMode="auto">
              <a:xfrm>
                <a:off x="205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1" name="Oval 442"/>
              <p:cNvSpPr>
                <a:spLocks noChangeArrowheads="1"/>
              </p:cNvSpPr>
              <p:nvPr/>
            </p:nvSpPr>
            <p:spPr bwMode="auto">
              <a:xfrm>
                <a:off x="208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2" name="Oval 443"/>
              <p:cNvSpPr>
                <a:spLocks noChangeArrowheads="1"/>
              </p:cNvSpPr>
              <p:nvPr/>
            </p:nvSpPr>
            <p:spPr bwMode="auto">
              <a:xfrm>
                <a:off x="212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3" name="Oval 444"/>
              <p:cNvSpPr>
                <a:spLocks noChangeArrowheads="1"/>
              </p:cNvSpPr>
              <p:nvPr/>
            </p:nvSpPr>
            <p:spPr bwMode="auto">
              <a:xfrm>
                <a:off x="216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4" name="Oval 445"/>
              <p:cNvSpPr>
                <a:spLocks noChangeArrowheads="1"/>
              </p:cNvSpPr>
              <p:nvPr/>
            </p:nvSpPr>
            <p:spPr bwMode="auto">
              <a:xfrm>
                <a:off x="219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5" name="Oval 446"/>
              <p:cNvSpPr>
                <a:spLocks noChangeArrowheads="1"/>
              </p:cNvSpPr>
              <p:nvPr/>
            </p:nvSpPr>
            <p:spPr bwMode="auto">
              <a:xfrm>
                <a:off x="223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6" name="Oval 447"/>
              <p:cNvSpPr>
                <a:spLocks noChangeArrowheads="1"/>
              </p:cNvSpPr>
              <p:nvPr/>
            </p:nvSpPr>
            <p:spPr bwMode="auto">
              <a:xfrm>
                <a:off x="227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7" name="Oval 448"/>
              <p:cNvSpPr>
                <a:spLocks noChangeArrowheads="1"/>
              </p:cNvSpPr>
              <p:nvPr/>
            </p:nvSpPr>
            <p:spPr bwMode="auto">
              <a:xfrm>
                <a:off x="230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8" name="Oval 449"/>
              <p:cNvSpPr>
                <a:spLocks noChangeArrowheads="1"/>
              </p:cNvSpPr>
              <p:nvPr/>
            </p:nvSpPr>
            <p:spPr bwMode="auto">
              <a:xfrm>
                <a:off x="234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9" name="Oval 450"/>
              <p:cNvSpPr>
                <a:spLocks noChangeArrowheads="1"/>
              </p:cNvSpPr>
              <p:nvPr/>
            </p:nvSpPr>
            <p:spPr bwMode="auto">
              <a:xfrm>
                <a:off x="238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0" name="Oval 451"/>
              <p:cNvSpPr>
                <a:spLocks noChangeArrowheads="1"/>
              </p:cNvSpPr>
              <p:nvPr/>
            </p:nvSpPr>
            <p:spPr bwMode="auto">
              <a:xfrm>
                <a:off x="241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1" name="Oval 452"/>
              <p:cNvSpPr>
                <a:spLocks noChangeArrowheads="1"/>
              </p:cNvSpPr>
              <p:nvPr/>
            </p:nvSpPr>
            <p:spPr bwMode="auto">
              <a:xfrm>
                <a:off x="245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2" name="Oval 453"/>
              <p:cNvSpPr>
                <a:spLocks noChangeArrowheads="1"/>
              </p:cNvSpPr>
              <p:nvPr/>
            </p:nvSpPr>
            <p:spPr bwMode="auto">
              <a:xfrm>
                <a:off x="249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3" name="Oval 454"/>
              <p:cNvSpPr>
                <a:spLocks noChangeArrowheads="1"/>
              </p:cNvSpPr>
              <p:nvPr/>
            </p:nvSpPr>
            <p:spPr bwMode="auto">
              <a:xfrm>
                <a:off x="252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4" name="Oval 455"/>
              <p:cNvSpPr>
                <a:spLocks noChangeArrowheads="1"/>
              </p:cNvSpPr>
              <p:nvPr/>
            </p:nvSpPr>
            <p:spPr bwMode="auto">
              <a:xfrm>
                <a:off x="256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5" name="Oval 456"/>
              <p:cNvSpPr>
                <a:spLocks noChangeArrowheads="1"/>
              </p:cNvSpPr>
              <p:nvPr/>
            </p:nvSpPr>
            <p:spPr bwMode="auto">
              <a:xfrm>
                <a:off x="259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6" name="Oval 457"/>
              <p:cNvSpPr>
                <a:spLocks noChangeArrowheads="1"/>
              </p:cNvSpPr>
              <p:nvPr/>
            </p:nvSpPr>
            <p:spPr bwMode="auto">
              <a:xfrm>
                <a:off x="263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7" name="Oval 458"/>
              <p:cNvSpPr>
                <a:spLocks noChangeArrowheads="1"/>
              </p:cNvSpPr>
              <p:nvPr/>
            </p:nvSpPr>
            <p:spPr bwMode="auto">
              <a:xfrm>
                <a:off x="267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8" name="Oval 459"/>
              <p:cNvSpPr>
                <a:spLocks noChangeArrowheads="1"/>
              </p:cNvSpPr>
              <p:nvPr/>
            </p:nvSpPr>
            <p:spPr bwMode="auto">
              <a:xfrm>
                <a:off x="270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9" name="Oval 460"/>
              <p:cNvSpPr>
                <a:spLocks noChangeArrowheads="1"/>
              </p:cNvSpPr>
              <p:nvPr/>
            </p:nvSpPr>
            <p:spPr bwMode="auto">
              <a:xfrm>
                <a:off x="274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0" name="Oval 461"/>
              <p:cNvSpPr>
                <a:spLocks noChangeArrowheads="1"/>
              </p:cNvSpPr>
              <p:nvPr/>
            </p:nvSpPr>
            <p:spPr bwMode="auto">
              <a:xfrm>
                <a:off x="278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1" name="Oval 462"/>
              <p:cNvSpPr>
                <a:spLocks noChangeArrowheads="1"/>
              </p:cNvSpPr>
              <p:nvPr/>
            </p:nvSpPr>
            <p:spPr bwMode="auto">
              <a:xfrm>
                <a:off x="281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2" name="Oval 463"/>
              <p:cNvSpPr>
                <a:spLocks noChangeArrowheads="1"/>
              </p:cNvSpPr>
              <p:nvPr/>
            </p:nvSpPr>
            <p:spPr bwMode="auto">
              <a:xfrm>
                <a:off x="285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3" name="Oval 464"/>
              <p:cNvSpPr>
                <a:spLocks noChangeArrowheads="1"/>
              </p:cNvSpPr>
              <p:nvPr/>
            </p:nvSpPr>
            <p:spPr bwMode="auto">
              <a:xfrm>
                <a:off x="289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4" name="Oval 465"/>
              <p:cNvSpPr>
                <a:spLocks noChangeArrowheads="1"/>
              </p:cNvSpPr>
              <p:nvPr/>
            </p:nvSpPr>
            <p:spPr bwMode="auto">
              <a:xfrm>
                <a:off x="292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5" name="Oval 466"/>
              <p:cNvSpPr>
                <a:spLocks noChangeArrowheads="1"/>
              </p:cNvSpPr>
              <p:nvPr/>
            </p:nvSpPr>
            <p:spPr bwMode="auto">
              <a:xfrm>
                <a:off x="296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6" name="Oval 467"/>
              <p:cNvSpPr>
                <a:spLocks noChangeArrowheads="1"/>
              </p:cNvSpPr>
              <p:nvPr/>
            </p:nvSpPr>
            <p:spPr bwMode="auto">
              <a:xfrm>
                <a:off x="300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7" name="Oval 468"/>
              <p:cNvSpPr>
                <a:spLocks noChangeArrowheads="1"/>
              </p:cNvSpPr>
              <p:nvPr/>
            </p:nvSpPr>
            <p:spPr bwMode="auto">
              <a:xfrm>
                <a:off x="303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8" name="Oval 469"/>
              <p:cNvSpPr>
                <a:spLocks noChangeArrowheads="1"/>
              </p:cNvSpPr>
              <p:nvPr/>
            </p:nvSpPr>
            <p:spPr bwMode="auto">
              <a:xfrm>
                <a:off x="307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9" name="Oval 470"/>
              <p:cNvSpPr>
                <a:spLocks noChangeArrowheads="1"/>
              </p:cNvSpPr>
              <p:nvPr/>
            </p:nvSpPr>
            <p:spPr bwMode="auto">
              <a:xfrm>
                <a:off x="311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0" name="Oval 471"/>
              <p:cNvSpPr>
                <a:spLocks noChangeArrowheads="1"/>
              </p:cNvSpPr>
              <p:nvPr/>
            </p:nvSpPr>
            <p:spPr bwMode="auto">
              <a:xfrm>
                <a:off x="314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1" name="Oval 472"/>
              <p:cNvSpPr>
                <a:spLocks noChangeArrowheads="1"/>
              </p:cNvSpPr>
              <p:nvPr/>
            </p:nvSpPr>
            <p:spPr bwMode="auto">
              <a:xfrm>
                <a:off x="318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2" name="Oval 473"/>
              <p:cNvSpPr>
                <a:spLocks noChangeArrowheads="1"/>
              </p:cNvSpPr>
              <p:nvPr/>
            </p:nvSpPr>
            <p:spPr bwMode="auto">
              <a:xfrm>
                <a:off x="321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3" name="Oval 474"/>
              <p:cNvSpPr>
                <a:spLocks noChangeArrowheads="1"/>
              </p:cNvSpPr>
              <p:nvPr/>
            </p:nvSpPr>
            <p:spPr bwMode="auto">
              <a:xfrm>
                <a:off x="325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4" name="Oval 475"/>
              <p:cNvSpPr>
                <a:spLocks noChangeArrowheads="1"/>
              </p:cNvSpPr>
              <p:nvPr/>
            </p:nvSpPr>
            <p:spPr bwMode="auto">
              <a:xfrm>
                <a:off x="329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5" name="Oval 476"/>
              <p:cNvSpPr>
                <a:spLocks noChangeArrowheads="1"/>
              </p:cNvSpPr>
              <p:nvPr/>
            </p:nvSpPr>
            <p:spPr bwMode="auto">
              <a:xfrm>
                <a:off x="332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6" name="Oval 477"/>
              <p:cNvSpPr>
                <a:spLocks noChangeArrowheads="1"/>
              </p:cNvSpPr>
              <p:nvPr/>
            </p:nvSpPr>
            <p:spPr bwMode="auto">
              <a:xfrm>
                <a:off x="336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7" name="Oval 478"/>
              <p:cNvSpPr>
                <a:spLocks noChangeArrowheads="1"/>
              </p:cNvSpPr>
              <p:nvPr/>
            </p:nvSpPr>
            <p:spPr bwMode="auto">
              <a:xfrm>
                <a:off x="340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8" name="Oval 479"/>
              <p:cNvSpPr>
                <a:spLocks noChangeArrowheads="1"/>
              </p:cNvSpPr>
              <p:nvPr/>
            </p:nvSpPr>
            <p:spPr bwMode="auto">
              <a:xfrm>
                <a:off x="343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9" name="Oval 480"/>
              <p:cNvSpPr>
                <a:spLocks noChangeArrowheads="1"/>
              </p:cNvSpPr>
              <p:nvPr/>
            </p:nvSpPr>
            <p:spPr bwMode="auto">
              <a:xfrm>
                <a:off x="347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0" name="Oval 481"/>
              <p:cNvSpPr>
                <a:spLocks noChangeArrowheads="1"/>
              </p:cNvSpPr>
              <p:nvPr/>
            </p:nvSpPr>
            <p:spPr bwMode="auto">
              <a:xfrm>
                <a:off x="351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1" name="Oval 482"/>
              <p:cNvSpPr>
                <a:spLocks noChangeArrowheads="1"/>
              </p:cNvSpPr>
              <p:nvPr/>
            </p:nvSpPr>
            <p:spPr bwMode="auto">
              <a:xfrm>
                <a:off x="354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2" name="Oval 483"/>
              <p:cNvSpPr>
                <a:spLocks noChangeArrowheads="1"/>
              </p:cNvSpPr>
              <p:nvPr/>
            </p:nvSpPr>
            <p:spPr bwMode="auto">
              <a:xfrm>
                <a:off x="358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3" name="Oval 484"/>
              <p:cNvSpPr>
                <a:spLocks noChangeArrowheads="1"/>
              </p:cNvSpPr>
              <p:nvPr/>
            </p:nvSpPr>
            <p:spPr bwMode="auto">
              <a:xfrm>
                <a:off x="362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4" name="Oval 485"/>
              <p:cNvSpPr>
                <a:spLocks noChangeArrowheads="1"/>
              </p:cNvSpPr>
              <p:nvPr/>
            </p:nvSpPr>
            <p:spPr bwMode="auto">
              <a:xfrm>
                <a:off x="365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5" name="Oval 486"/>
              <p:cNvSpPr>
                <a:spLocks noChangeArrowheads="1"/>
              </p:cNvSpPr>
              <p:nvPr/>
            </p:nvSpPr>
            <p:spPr bwMode="auto">
              <a:xfrm>
                <a:off x="369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6" name="Oval 487"/>
              <p:cNvSpPr>
                <a:spLocks noChangeArrowheads="1"/>
              </p:cNvSpPr>
              <p:nvPr/>
            </p:nvSpPr>
            <p:spPr bwMode="auto">
              <a:xfrm>
                <a:off x="372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7" name="Oval 488"/>
              <p:cNvSpPr>
                <a:spLocks noChangeArrowheads="1"/>
              </p:cNvSpPr>
              <p:nvPr/>
            </p:nvSpPr>
            <p:spPr bwMode="auto">
              <a:xfrm>
                <a:off x="376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8" name="Oval 489"/>
              <p:cNvSpPr>
                <a:spLocks noChangeArrowheads="1"/>
              </p:cNvSpPr>
              <p:nvPr/>
            </p:nvSpPr>
            <p:spPr bwMode="auto">
              <a:xfrm>
                <a:off x="380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9" name="Oval 490"/>
              <p:cNvSpPr>
                <a:spLocks noChangeArrowheads="1"/>
              </p:cNvSpPr>
              <p:nvPr/>
            </p:nvSpPr>
            <p:spPr bwMode="auto">
              <a:xfrm>
                <a:off x="383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0" name="Oval 491"/>
              <p:cNvSpPr>
                <a:spLocks noChangeArrowheads="1"/>
              </p:cNvSpPr>
              <p:nvPr/>
            </p:nvSpPr>
            <p:spPr bwMode="auto">
              <a:xfrm>
                <a:off x="387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1" name="Oval 492"/>
              <p:cNvSpPr>
                <a:spLocks noChangeArrowheads="1"/>
              </p:cNvSpPr>
              <p:nvPr/>
            </p:nvSpPr>
            <p:spPr bwMode="auto">
              <a:xfrm>
                <a:off x="391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2" name="Oval 493"/>
              <p:cNvSpPr>
                <a:spLocks noChangeArrowheads="1"/>
              </p:cNvSpPr>
              <p:nvPr/>
            </p:nvSpPr>
            <p:spPr bwMode="auto">
              <a:xfrm>
                <a:off x="394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3" name="Oval 494"/>
              <p:cNvSpPr>
                <a:spLocks noChangeArrowheads="1"/>
              </p:cNvSpPr>
              <p:nvPr/>
            </p:nvSpPr>
            <p:spPr bwMode="auto">
              <a:xfrm>
                <a:off x="398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4" name="Oval 495"/>
              <p:cNvSpPr>
                <a:spLocks noChangeArrowheads="1"/>
              </p:cNvSpPr>
              <p:nvPr/>
            </p:nvSpPr>
            <p:spPr bwMode="auto">
              <a:xfrm>
                <a:off x="402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5" name="Oval 496"/>
              <p:cNvSpPr>
                <a:spLocks noChangeArrowheads="1"/>
              </p:cNvSpPr>
              <p:nvPr/>
            </p:nvSpPr>
            <p:spPr bwMode="auto">
              <a:xfrm>
                <a:off x="405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6" name="Oval 497"/>
              <p:cNvSpPr>
                <a:spLocks noChangeArrowheads="1"/>
              </p:cNvSpPr>
              <p:nvPr/>
            </p:nvSpPr>
            <p:spPr bwMode="auto">
              <a:xfrm>
                <a:off x="409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7" name="Oval 498"/>
              <p:cNvSpPr>
                <a:spLocks noChangeArrowheads="1"/>
              </p:cNvSpPr>
              <p:nvPr/>
            </p:nvSpPr>
            <p:spPr bwMode="auto">
              <a:xfrm>
                <a:off x="413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8" name="Oval 499"/>
              <p:cNvSpPr>
                <a:spLocks noChangeArrowheads="1"/>
              </p:cNvSpPr>
              <p:nvPr/>
            </p:nvSpPr>
            <p:spPr bwMode="auto">
              <a:xfrm>
                <a:off x="416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9" name="Oval 500"/>
              <p:cNvSpPr>
                <a:spLocks noChangeArrowheads="1"/>
              </p:cNvSpPr>
              <p:nvPr/>
            </p:nvSpPr>
            <p:spPr bwMode="auto">
              <a:xfrm>
                <a:off x="420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0" name="Oval 501"/>
              <p:cNvSpPr>
                <a:spLocks noChangeArrowheads="1"/>
              </p:cNvSpPr>
              <p:nvPr/>
            </p:nvSpPr>
            <p:spPr bwMode="auto">
              <a:xfrm>
                <a:off x="423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1" name="Oval 502"/>
              <p:cNvSpPr>
                <a:spLocks noChangeArrowheads="1"/>
              </p:cNvSpPr>
              <p:nvPr/>
            </p:nvSpPr>
            <p:spPr bwMode="auto">
              <a:xfrm>
                <a:off x="427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2" name="Oval 503"/>
              <p:cNvSpPr>
                <a:spLocks noChangeArrowheads="1"/>
              </p:cNvSpPr>
              <p:nvPr/>
            </p:nvSpPr>
            <p:spPr bwMode="auto">
              <a:xfrm>
                <a:off x="431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3" name="Oval 504"/>
              <p:cNvSpPr>
                <a:spLocks noChangeArrowheads="1"/>
              </p:cNvSpPr>
              <p:nvPr/>
            </p:nvSpPr>
            <p:spPr bwMode="auto">
              <a:xfrm>
                <a:off x="434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4" name="Oval 505"/>
              <p:cNvSpPr>
                <a:spLocks noChangeArrowheads="1"/>
              </p:cNvSpPr>
              <p:nvPr/>
            </p:nvSpPr>
            <p:spPr bwMode="auto">
              <a:xfrm>
                <a:off x="438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5" name="Oval 506"/>
              <p:cNvSpPr>
                <a:spLocks noChangeArrowheads="1"/>
              </p:cNvSpPr>
              <p:nvPr/>
            </p:nvSpPr>
            <p:spPr bwMode="auto">
              <a:xfrm>
                <a:off x="442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6" name="Oval 507"/>
              <p:cNvSpPr>
                <a:spLocks noChangeArrowheads="1"/>
              </p:cNvSpPr>
              <p:nvPr/>
            </p:nvSpPr>
            <p:spPr bwMode="auto">
              <a:xfrm>
                <a:off x="445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7" name="Oval 508"/>
              <p:cNvSpPr>
                <a:spLocks noChangeArrowheads="1"/>
              </p:cNvSpPr>
              <p:nvPr/>
            </p:nvSpPr>
            <p:spPr bwMode="auto">
              <a:xfrm>
                <a:off x="449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8" name="Oval 509"/>
              <p:cNvSpPr>
                <a:spLocks noChangeArrowheads="1"/>
              </p:cNvSpPr>
              <p:nvPr/>
            </p:nvSpPr>
            <p:spPr bwMode="auto">
              <a:xfrm>
                <a:off x="453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9" name="Oval 510"/>
              <p:cNvSpPr>
                <a:spLocks noChangeArrowheads="1"/>
              </p:cNvSpPr>
              <p:nvPr/>
            </p:nvSpPr>
            <p:spPr bwMode="auto">
              <a:xfrm>
                <a:off x="456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0" name="Oval 511"/>
              <p:cNvSpPr>
                <a:spLocks noChangeArrowheads="1"/>
              </p:cNvSpPr>
              <p:nvPr/>
            </p:nvSpPr>
            <p:spPr bwMode="auto">
              <a:xfrm>
                <a:off x="460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1" name="Oval 512"/>
              <p:cNvSpPr>
                <a:spLocks noChangeArrowheads="1"/>
              </p:cNvSpPr>
              <p:nvPr/>
            </p:nvSpPr>
            <p:spPr bwMode="auto">
              <a:xfrm>
                <a:off x="464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2" name="Oval 513"/>
              <p:cNvSpPr>
                <a:spLocks noChangeArrowheads="1"/>
              </p:cNvSpPr>
              <p:nvPr/>
            </p:nvSpPr>
            <p:spPr bwMode="auto">
              <a:xfrm>
                <a:off x="467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3" name="Oval 514"/>
              <p:cNvSpPr>
                <a:spLocks noChangeArrowheads="1"/>
              </p:cNvSpPr>
              <p:nvPr/>
            </p:nvSpPr>
            <p:spPr bwMode="auto">
              <a:xfrm>
                <a:off x="4713"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grpSp>
        <p:sp>
          <p:nvSpPr>
            <p:cNvPr id="21" name="Rectangle 806"/>
            <p:cNvSpPr>
              <a:spLocks noChangeArrowheads="1"/>
            </p:cNvSpPr>
            <p:nvPr/>
          </p:nvSpPr>
          <p:spPr bwMode="auto">
            <a:xfrm>
              <a:off x="4776" y="1552"/>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22" name="Rectangle 807"/>
            <p:cNvSpPr>
              <a:spLocks noChangeArrowheads="1"/>
            </p:cNvSpPr>
            <p:nvPr/>
          </p:nvSpPr>
          <p:spPr bwMode="auto">
            <a:xfrm>
              <a:off x="4776" y="3400"/>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23" name="Rectangle 808"/>
            <p:cNvSpPr>
              <a:spLocks noChangeArrowheads="1"/>
            </p:cNvSpPr>
            <p:nvPr/>
          </p:nvSpPr>
          <p:spPr bwMode="auto">
            <a:xfrm>
              <a:off x="4776" y="3030"/>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24" name="Rectangle 809"/>
            <p:cNvSpPr>
              <a:spLocks noChangeArrowheads="1"/>
            </p:cNvSpPr>
            <p:nvPr/>
          </p:nvSpPr>
          <p:spPr bwMode="auto">
            <a:xfrm>
              <a:off x="4776" y="2660"/>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25" name="Rectangle 810"/>
            <p:cNvSpPr>
              <a:spLocks noChangeArrowheads="1"/>
            </p:cNvSpPr>
            <p:nvPr/>
          </p:nvSpPr>
          <p:spPr bwMode="auto">
            <a:xfrm>
              <a:off x="4776" y="2291"/>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26" name="Rectangle 811"/>
            <p:cNvSpPr>
              <a:spLocks noChangeArrowheads="1"/>
            </p:cNvSpPr>
            <p:nvPr/>
          </p:nvSpPr>
          <p:spPr bwMode="auto">
            <a:xfrm>
              <a:off x="4776" y="1921"/>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27" name="Rectangle 813"/>
            <p:cNvSpPr>
              <a:spLocks noChangeArrowheads="1"/>
            </p:cNvSpPr>
            <p:nvPr/>
          </p:nvSpPr>
          <p:spPr bwMode="auto">
            <a:xfrm>
              <a:off x="4442" y="1264"/>
              <a:ext cx="200" cy="144"/>
            </a:xfrm>
            <a:prstGeom prst="rect">
              <a:avLst/>
            </a:prstGeom>
            <a:solidFill>
              <a:schemeClr val="folHlink"/>
            </a:solidFill>
            <a:ln w="12700">
              <a:solidFill>
                <a:schemeClr val="tx1"/>
              </a:solidFill>
              <a:miter lim="800000"/>
              <a:headEnd type="none" w="sm" len="sm"/>
              <a:tailEnd type="none" w="sm" len="sm"/>
            </a:ln>
          </p:spPr>
          <p:txBody>
            <a:bodyPr wrap="none" anchor="ctr"/>
            <a:lstStyle/>
            <a:p>
              <a:endParaRPr lang="en-CA"/>
            </a:p>
          </p:txBody>
        </p:sp>
      </p:grpSp>
      <p:grpSp>
        <p:nvGrpSpPr>
          <p:cNvPr id="526" name="Group 816"/>
          <p:cNvGrpSpPr>
            <a:grpSpLocks/>
          </p:cNvGrpSpPr>
          <p:nvPr/>
        </p:nvGrpSpPr>
        <p:grpSpPr bwMode="auto">
          <a:xfrm>
            <a:off x="7808664" y="1985095"/>
            <a:ext cx="842963" cy="457200"/>
            <a:chOff x="4288" y="1035"/>
            <a:chExt cx="531" cy="288"/>
          </a:xfrm>
        </p:grpSpPr>
        <p:sp>
          <p:nvSpPr>
            <p:cNvPr id="527" name="Text Box 814"/>
            <p:cNvSpPr txBox="1">
              <a:spLocks noChangeArrowheads="1"/>
            </p:cNvSpPr>
            <p:nvPr/>
          </p:nvSpPr>
          <p:spPr bwMode="auto">
            <a:xfrm>
              <a:off x="4288" y="1035"/>
              <a:ext cx="531" cy="213"/>
            </a:xfrm>
            <a:prstGeom prst="rect">
              <a:avLst/>
            </a:prstGeom>
            <a:noFill/>
            <a:ln w="12700">
              <a:noFill/>
              <a:miter lim="800000"/>
              <a:headEnd type="none" w="sm" len="sm"/>
              <a:tailEnd type="none" w="sm" len="sm"/>
            </a:ln>
          </p:spPr>
          <p:txBody>
            <a:bodyPr wrap="none">
              <a:spAutoFit/>
            </a:bodyPr>
            <a:lstStyle/>
            <a:p>
              <a:r>
                <a:rPr lang="en-US" sz="1600" b="1" dirty="0">
                  <a:latin typeface="+mn-lt"/>
                </a:rPr>
                <a:t>Starter</a:t>
              </a:r>
            </a:p>
          </p:txBody>
        </p:sp>
        <p:sp>
          <p:nvSpPr>
            <p:cNvPr id="528" name="AutoShape 815"/>
            <p:cNvSpPr>
              <a:spLocks noChangeArrowheads="1"/>
            </p:cNvSpPr>
            <p:nvPr/>
          </p:nvSpPr>
          <p:spPr bwMode="auto">
            <a:xfrm rot="-2538766">
              <a:off x="4482" y="1215"/>
              <a:ext cx="120" cy="108"/>
            </a:xfrm>
            <a:prstGeom prst="plus">
              <a:avLst>
                <a:gd name="adj" fmla="val 25000"/>
              </a:avLst>
            </a:prstGeom>
            <a:solidFill>
              <a:srgbClr val="00CC66"/>
            </a:solidFill>
            <a:ln w="12700">
              <a:solidFill>
                <a:schemeClr val="tx1"/>
              </a:solidFill>
              <a:miter lim="800000"/>
              <a:headEnd type="none" w="sm" len="sm"/>
              <a:tailEnd type="none" w="sm" len="sm"/>
            </a:ln>
          </p:spPr>
          <p:txBody>
            <a:bodyPr wrap="none" anchor="ctr"/>
            <a:lstStyle/>
            <a:p>
              <a:endParaRPr lang="en-CA">
                <a:latin typeface="+mn-lt"/>
              </a:endParaRPr>
            </a:p>
          </p:txBody>
        </p:sp>
      </p:grpSp>
      <p:grpSp>
        <p:nvGrpSpPr>
          <p:cNvPr id="529" name="Group 823"/>
          <p:cNvGrpSpPr>
            <a:grpSpLocks/>
          </p:cNvGrpSpPr>
          <p:nvPr/>
        </p:nvGrpSpPr>
        <p:grpSpPr bwMode="auto">
          <a:xfrm>
            <a:off x="7780089" y="6214201"/>
            <a:ext cx="928688" cy="471488"/>
            <a:chOff x="4270" y="3699"/>
            <a:chExt cx="585" cy="297"/>
          </a:xfrm>
        </p:grpSpPr>
        <p:sp>
          <p:nvSpPr>
            <p:cNvPr id="530" name="Text Box 818"/>
            <p:cNvSpPr txBox="1">
              <a:spLocks noChangeArrowheads="1"/>
            </p:cNvSpPr>
            <p:nvPr/>
          </p:nvSpPr>
          <p:spPr bwMode="auto">
            <a:xfrm>
              <a:off x="4270" y="3783"/>
              <a:ext cx="585" cy="213"/>
            </a:xfrm>
            <a:prstGeom prst="rect">
              <a:avLst/>
            </a:prstGeom>
            <a:noFill/>
            <a:ln w="12700">
              <a:noFill/>
              <a:miter lim="800000"/>
              <a:headEnd type="none" w="sm" len="sm"/>
              <a:tailEnd type="none" w="sm" len="sm"/>
            </a:ln>
          </p:spPr>
          <p:txBody>
            <a:bodyPr wrap="none">
              <a:spAutoFit/>
            </a:bodyPr>
            <a:lstStyle/>
            <a:p>
              <a:r>
                <a:rPr lang="en-US" sz="1600" b="1">
                  <a:latin typeface="+mn-lt"/>
                </a:rPr>
                <a:t>Referee</a:t>
              </a:r>
            </a:p>
          </p:txBody>
        </p:sp>
        <p:sp>
          <p:nvSpPr>
            <p:cNvPr id="531" name="AutoShape 819"/>
            <p:cNvSpPr>
              <a:spLocks noChangeArrowheads="1"/>
            </p:cNvSpPr>
            <p:nvPr/>
          </p:nvSpPr>
          <p:spPr bwMode="auto">
            <a:xfrm rot="-2538766">
              <a:off x="4478" y="3699"/>
              <a:ext cx="120" cy="108"/>
            </a:xfrm>
            <a:prstGeom prst="plus">
              <a:avLst>
                <a:gd name="adj" fmla="val 25000"/>
              </a:avLst>
            </a:prstGeom>
            <a:solidFill>
              <a:srgbClr val="00CC66"/>
            </a:solidFill>
            <a:ln w="12700">
              <a:solidFill>
                <a:schemeClr val="tx1"/>
              </a:solidFill>
              <a:miter lim="800000"/>
              <a:headEnd type="none" w="sm" len="sm"/>
              <a:tailEnd type="none" w="sm" len="sm"/>
            </a:ln>
          </p:spPr>
          <p:txBody>
            <a:bodyPr wrap="none" anchor="ctr"/>
            <a:lstStyle/>
            <a:p>
              <a:endParaRPr lang="en-CA">
                <a:latin typeface="+mn-lt"/>
              </a:endParaRPr>
            </a:p>
          </p:txBody>
        </p:sp>
      </p:grpSp>
      <p:grpSp>
        <p:nvGrpSpPr>
          <p:cNvPr id="532" name="Group 827"/>
          <p:cNvGrpSpPr>
            <a:grpSpLocks/>
          </p:cNvGrpSpPr>
          <p:nvPr/>
        </p:nvGrpSpPr>
        <p:grpSpPr bwMode="auto">
          <a:xfrm>
            <a:off x="6960942" y="6214195"/>
            <a:ext cx="815976" cy="658812"/>
            <a:chOff x="3778" y="3699"/>
            <a:chExt cx="514" cy="415"/>
          </a:xfrm>
        </p:grpSpPr>
        <p:sp>
          <p:nvSpPr>
            <p:cNvPr id="533" name="Text Box 825"/>
            <p:cNvSpPr txBox="1">
              <a:spLocks noChangeArrowheads="1"/>
            </p:cNvSpPr>
            <p:nvPr/>
          </p:nvSpPr>
          <p:spPr bwMode="auto">
            <a:xfrm>
              <a:off x="3778" y="3808"/>
              <a:ext cx="514" cy="306"/>
            </a:xfrm>
            <a:prstGeom prst="rect">
              <a:avLst/>
            </a:prstGeom>
            <a:noFill/>
            <a:ln w="12700">
              <a:noFill/>
              <a:miter lim="800000"/>
              <a:headEnd type="none" w="sm" len="sm"/>
              <a:tailEnd type="none" w="sm" len="sm"/>
            </a:ln>
          </p:spPr>
          <p:txBody>
            <a:bodyPr wrap="none">
              <a:spAutoFit/>
            </a:bodyPr>
            <a:lstStyle/>
            <a:p>
              <a:pPr algn="ctr">
                <a:lnSpc>
                  <a:spcPct val="80000"/>
                </a:lnSpc>
              </a:pPr>
              <a:r>
                <a:rPr lang="en-US" sz="1600" b="1">
                  <a:latin typeface="+mn-lt"/>
                </a:rPr>
                <a:t>Stroke</a:t>
              </a:r>
              <a:br>
                <a:rPr lang="en-US" sz="1600" b="1">
                  <a:latin typeface="+mn-lt"/>
                </a:rPr>
              </a:br>
              <a:r>
                <a:rPr lang="en-US" sz="1600" b="1">
                  <a:latin typeface="+mn-lt"/>
                </a:rPr>
                <a:t>Judge</a:t>
              </a:r>
            </a:p>
          </p:txBody>
        </p:sp>
        <p:sp>
          <p:nvSpPr>
            <p:cNvPr id="534" name="AutoShape 826"/>
            <p:cNvSpPr>
              <a:spLocks noChangeArrowheads="1"/>
            </p:cNvSpPr>
            <p:nvPr/>
          </p:nvSpPr>
          <p:spPr bwMode="auto">
            <a:xfrm rot="-2538766">
              <a:off x="3976" y="3699"/>
              <a:ext cx="120" cy="108"/>
            </a:xfrm>
            <a:prstGeom prst="plus">
              <a:avLst>
                <a:gd name="adj" fmla="val 25000"/>
              </a:avLst>
            </a:prstGeom>
            <a:solidFill>
              <a:srgbClr val="FFFF66"/>
            </a:solidFill>
            <a:ln w="12700">
              <a:solidFill>
                <a:schemeClr val="tx1"/>
              </a:solidFill>
              <a:miter lim="800000"/>
              <a:headEnd type="none" w="sm" len="sm"/>
              <a:tailEnd type="none" w="sm" len="sm"/>
            </a:ln>
          </p:spPr>
          <p:txBody>
            <a:bodyPr wrap="none" anchor="ctr"/>
            <a:lstStyle/>
            <a:p>
              <a:endParaRPr lang="en-CA">
                <a:latin typeface="+mn-lt"/>
              </a:endParaRPr>
            </a:p>
          </p:txBody>
        </p:sp>
      </p:grpSp>
      <p:grpSp>
        <p:nvGrpSpPr>
          <p:cNvPr id="535" name="Group 831"/>
          <p:cNvGrpSpPr>
            <a:grpSpLocks/>
          </p:cNvGrpSpPr>
          <p:nvPr/>
        </p:nvGrpSpPr>
        <p:grpSpPr bwMode="auto">
          <a:xfrm>
            <a:off x="6960942" y="1916832"/>
            <a:ext cx="815976" cy="620713"/>
            <a:chOff x="3754" y="992"/>
            <a:chExt cx="514" cy="391"/>
          </a:xfrm>
        </p:grpSpPr>
        <p:sp>
          <p:nvSpPr>
            <p:cNvPr id="536" name="Text Box 829"/>
            <p:cNvSpPr txBox="1">
              <a:spLocks noChangeArrowheads="1"/>
            </p:cNvSpPr>
            <p:nvPr/>
          </p:nvSpPr>
          <p:spPr bwMode="auto">
            <a:xfrm>
              <a:off x="3754" y="992"/>
              <a:ext cx="514" cy="306"/>
            </a:xfrm>
            <a:prstGeom prst="rect">
              <a:avLst/>
            </a:prstGeom>
            <a:noFill/>
            <a:ln w="12700">
              <a:noFill/>
              <a:miter lim="800000"/>
              <a:headEnd type="none" w="sm" len="sm"/>
              <a:tailEnd type="none" w="sm" len="sm"/>
            </a:ln>
          </p:spPr>
          <p:txBody>
            <a:bodyPr wrap="none">
              <a:spAutoFit/>
            </a:bodyPr>
            <a:lstStyle/>
            <a:p>
              <a:pPr algn="ctr">
                <a:lnSpc>
                  <a:spcPct val="80000"/>
                </a:lnSpc>
              </a:pPr>
              <a:r>
                <a:rPr lang="en-US" sz="1600" b="1" dirty="0">
                  <a:latin typeface="+mn-lt"/>
                </a:rPr>
                <a:t>Stroke</a:t>
              </a:r>
              <a:br>
                <a:rPr lang="en-US" sz="1600" b="1" dirty="0">
                  <a:latin typeface="+mn-lt"/>
                </a:rPr>
              </a:br>
              <a:r>
                <a:rPr lang="en-US" sz="1600" b="1" dirty="0">
                  <a:latin typeface="+mn-lt"/>
                </a:rPr>
                <a:t>Judge</a:t>
              </a:r>
            </a:p>
          </p:txBody>
        </p:sp>
        <p:sp>
          <p:nvSpPr>
            <p:cNvPr id="537" name="AutoShape 830"/>
            <p:cNvSpPr>
              <a:spLocks noChangeArrowheads="1"/>
            </p:cNvSpPr>
            <p:nvPr/>
          </p:nvSpPr>
          <p:spPr bwMode="auto">
            <a:xfrm rot="-2538766">
              <a:off x="3952" y="1275"/>
              <a:ext cx="120" cy="108"/>
            </a:xfrm>
            <a:prstGeom prst="plus">
              <a:avLst>
                <a:gd name="adj" fmla="val 25000"/>
              </a:avLst>
            </a:prstGeom>
            <a:solidFill>
              <a:srgbClr val="FFFF66"/>
            </a:solidFill>
            <a:ln w="12700">
              <a:solidFill>
                <a:schemeClr val="tx1"/>
              </a:solidFill>
              <a:miter lim="800000"/>
              <a:headEnd type="none" w="sm" len="sm"/>
              <a:tailEnd type="none" w="sm" len="sm"/>
            </a:ln>
          </p:spPr>
          <p:txBody>
            <a:bodyPr wrap="none" anchor="ctr"/>
            <a:lstStyle/>
            <a:p>
              <a:endParaRPr lang="en-CA">
                <a:latin typeface="+mn-lt"/>
              </a:endParaRPr>
            </a:p>
          </p:txBody>
        </p:sp>
      </p:grpSp>
      <p:grpSp>
        <p:nvGrpSpPr>
          <p:cNvPr id="538" name="Group 848"/>
          <p:cNvGrpSpPr>
            <a:grpSpLocks/>
          </p:cNvGrpSpPr>
          <p:nvPr/>
        </p:nvGrpSpPr>
        <p:grpSpPr bwMode="auto">
          <a:xfrm>
            <a:off x="4049464" y="2628032"/>
            <a:ext cx="3505200" cy="3467100"/>
            <a:chOff x="1920" y="1440"/>
            <a:chExt cx="2208" cy="2184"/>
          </a:xfrm>
        </p:grpSpPr>
        <p:grpSp>
          <p:nvGrpSpPr>
            <p:cNvPr id="539" name="Group 841"/>
            <p:cNvGrpSpPr>
              <a:grpSpLocks/>
            </p:cNvGrpSpPr>
            <p:nvPr/>
          </p:nvGrpSpPr>
          <p:grpSpPr bwMode="auto">
            <a:xfrm>
              <a:off x="1920" y="1440"/>
              <a:ext cx="2208" cy="904"/>
              <a:chOff x="1920" y="1384"/>
              <a:chExt cx="2208" cy="904"/>
            </a:xfrm>
          </p:grpSpPr>
          <p:sp>
            <p:nvSpPr>
              <p:cNvPr id="545" name="Line 837"/>
              <p:cNvSpPr>
                <a:spLocks noChangeShapeType="1"/>
              </p:cNvSpPr>
              <p:nvPr/>
            </p:nvSpPr>
            <p:spPr bwMode="auto">
              <a:xfrm rot="-5400000">
                <a:off x="2204" y="1836"/>
                <a:ext cx="904" cy="0"/>
              </a:xfrm>
              <a:prstGeom prst="line">
                <a:avLst/>
              </a:prstGeom>
              <a:noFill/>
              <a:ln w="63500">
                <a:solidFill>
                  <a:schemeClr val="accent1"/>
                </a:solidFill>
                <a:round/>
                <a:headEnd type="triangle" w="med" len="med"/>
                <a:tailEnd/>
              </a:ln>
            </p:spPr>
            <p:txBody>
              <a:bodyPr wrap="none" anchor="ctr"/>
              <a:lstStyle/>
              <a:p>
                <a:endParaRPr lang="en-CA"/>
              </a:p>
            </p:txBody>
          </p:sp>
          <p:sp>
            <p:nvSpPr>
              <p:cNvPr id="546" name="Line 838"/>
              <p:cNvSpPr>
                <a:spLocks noChangeShapeType="1"/>
              </p:cNvSpPr>
              <p:nvPr/>
            </p:nvSpPr>
            <p:spPr bwMode="auto">
              <a:xfrm rot="-5400000">
                <a:off x="3676" y="1836"/>
                <a:ext cx="904" cy="0"/>
              </a:xfrm>
              <a:prstGeom prst="line">
                <a:avLst/>
              </a:prstGeom>
              <a:noFill/>
              <a:ln w="63500">
                <a:solidFill>
                  <a:schemeClr val="accent1"/>
                </a:solidFill>
                <a:round/>
                <a:headEnd type="triangle" w="med" len="med"/>
                <a:tailEnd/>
              </a:ln>
            </p:spPr>
            <p:txBody>
              <a:bodyPr wrap="none" anchor="ctr"/>
              <a:lstStyle/>
              <a:p>
                <a:endParaRPr lang="en-CA"/>
              </a:p>
            </p:txBody>
          </p:sp>
          <p:sp>
            <p:nvSpPr>
              <p:cNvPr id="547" name="Line 839"/>
              <p:cNvSpPr>
                <a:spLocks noChangeShapeType="1"/>
              </p:cNvSpPr>
              <p:nvPr/>
            </p:nvSpPr>
            <p:spPr bwMode="auto">
              <a:xfrm rot="-5400000">
                <a:off x="1468" y="1836"/>
                <a:ext cx="904" cy="0"/>
              </a:xfrm>
              <a:prstGeom prst="line">
                <a:avLst/>
              </a:prstGeom>
              <a:noFill/>
              <a:ln w="63500">
                <a:solidFill>
                  <a:schemeClr val="accent1"/>
                </a:solidFill>
                <a:round/>
                <a:headEnd type="triangle" w="med" len="med"/>
                <a:tailEnd/>
              </a:ln>
            </p:spPr>
            <p:txBody>
              <a:bodyPr wrap="none" anchor="ctr"/>
              <a:lstStyle/>
              <a:p>
                <a:endParaRPr lang="en-CA"/>
              </a:p>
            </p:txBody>
          </p:sp>
          <p:sp>
            <p:nvSpPr>
              <p:cNvPr id="548" name="Line 840"/>
              <p:cNvSpPr>
                <a:spLocks noChangeShapeType="1"/>
              </p:cNvSpPr>
              <p:nvPr/>
            </p:nvSpPr>
            <p:spPr bwMode="auto">
              <a:xfrm rot="-5400000">
                <a:off x="2940" y="1836"/>
                <a:ext cx="904" cy="0"/>
              </a:xfrm>
              <a:prstGeom prst="line">
                <a:avLst/>
              </a:prstGeom>
              <a:noFill/>
              <a:ln w="63500">
                <a:solidFill>
                  <a:schemeClr val="accent1"/>
                </a:solidFill>
                <a:round/>
                <a:headEnd type="triangle" w="med" len="med"/>
                <a:tailEnd/>
              </a:ln>
            </p:spPr>
            <p:txBody>
              <a:bodyPr wrap="none" anchor="ctr"/>
              <a:lstStyle/>
              <a:p>
                <a:endParaRPr lang="en-CA"/>
              </a:p>
            </p:txBody>
          </p:sp>
        </p:grpSp>
        <p:grpSp>
          <p:nvGrpSpPr>
            <p:cNvPr id="540" name="Group 842"/>
            <p:cNvGrpSpPr>
              <a:grpSpLocks/>
            </p:cNvGrpSpPr>
            <p:nvPr/>
          </p:nvGrpSpPr>
          <p:grpSpPr bwMode="auto">
            <a:xfrm flipH="1" flipV="1">
              <a:off x="1920" y="2720"/>
              <a:ext cx="2208" cy="904"/>
              <a:chOff x="1920" y="1384"/>
              <a:chExt cx="2208" cy="904"/>
            </a:xfrm>
          </p:grpSpPr>
          <p:sp>
            <p:nvSpPr>
              <p:cNvPr id="541" name="Line 843"/>
              <p:cNvSpPr>
                <a:spLocks noChangeShapeType="1"/>
              </p:cNvSpPr>
              <p:nvPr/>
            </p:nvSpPr>
            <p:spPr bwMode="auto">
              <a:xfrm rot="-5400000">
                <a:off x="2204" y="1836"/>
                <a:ext cx="904" cy="0"/>
              </a:xfrm>
              <a:prstGeom prst="line">
                <a:avLst/>
              </a:prstGeom>
              <a:noFill/>
              <a:ln w="63500">
                <a:solidFill>
                  <a:schemeClr val="accent1"/>
                </a:solidFill>
                <a:round/>
                <a:headEnd type="triangle" w="med" len="med"/>
                <a:tailEnd/>
              </a:ln>
            </p:spPr>
            <p:txBody>
              <a:bodyPr wrap="none" anchor="ctr"/>
              <a:lstStyle/>
              <a:p>
                <a:endParaRPr lang="en-CA"/>
              </a:p>
            </p:txBody>
          </p:sp>
          <p:sp>
            <p:nvSpPr>
              <p:cNvPr id="542" name="Line 844"/>
              <p:cNvSpPr>
                <a:spLocks noChangeShapeType="1"/>
              </p:cNvSpPr>
              <p:nvPr/>
            </p:nvSpPr>
            <p:spPr bwMode="auto">
              <a:xfrm rot="-5400000">
                <a:off x="3676" y="1836"/>
                <a:ext cx="904" cy="0"/>
              </a:xfrm>
              <a:prstGeom prst="line">
                <a:avLst/>
              </a:prstGeom>
              <a:noFill/>
              <a:ln w="63500">
                <a:solidFill>
                  <a:schemeClr val="accent1"/>
                </a:solidFill>
                <a:round/>
                <a:headEnd type="triangle" w="med" len="med"/>
                <a:tailEnd/>
              </a:ln>
            </p:spPr>
            <p:txBody>
              <a:bodyPr wrap="none" anchor="ctr"/>
              <a:lstStyle/>
              <a:p>
                <a:endParaRPr lang="en-CA"/>
              </a:p>
            </p:txBody>
          </p:sp>
          <p:sp>
            <p:nvSpPr>
              <p:cNvPr id="543" name="Line 845"/>
              <p:cNvSpPr>
                <a:spLocks noChangeShapeType="1"/>
              </p:cNvSpPr>
              <p:nvPr/>
            </p:nvSpPr>
            <p:spPr bwMode="auto">
              <a:xfrm rot="-5400000">
                <a:off x="1468" y="1836"/>
                <a:ext cx="904" cy="0"/>
              </a:xfrm>
              <a:prstGeom prst="line">
                <a:avLst/>
              </a:prstGeom>
              <a:noFill/>
              <a:ln w="63500">
                <a:solidFill>
                  <a:schemeClr val="accent1"/>
                </a:solidFill>
                <a:round/>
                <a:headEnd type="triangle" w="med" len="med"/>
                <a:tailEnd/>
              </a:ln>
            </p:spPr>
            <p:txBody>
              <a:bodyPr wrap="none" anchor="ctr"/>
              <a:lstStyle/>
              <a:p>
                <a:endParaRPr lang="en-CA"/>
              </a:p>
            </p:txBody>
          </p:sp>
          <p:sp>
            <p:nvSpPr>
              <p:cNvPr id="544" name="Line 846"/>
              <p:cNvSpPr>
                <a:spLocks noChangeShapeType="1"/>
              </p:cNvSpPr>
              <p:nvPr/>
            </p:nvSpPr>
            <p:spPr bwMode="auto">
              <a:xfrm rot="-5400000">
                <a:off x="2940" y="1836"/>
                <a:ext cx="904" cy="0"/>
              </a:xfrm>
              <a:prstGeom prst="line">
                <a:avLst/>
              </a:prstGeom>
              <a:noFill/>
              <a:ln w="63500">
                <a:solidFill>
                  <a:schemeClr val="accent1"/>
                </a:solidFill>
                <a:round/>
                <a:headEnd type="triangle" w="med" len="med"/>
                <a:tailEnd/>
              </a:ln>
            </p:spPr>
            <p:txBody>
              <a:bodyPr wrap="none" anchor="ctr"/>
              <a:lstStyle/>
              <a:p>
                <a:endParaRPr lang="en-CA"/>
              </a:p>
            </p:txBody>
          </p:sp>
        </p:grpSp>
      </p:grpSp>
    </p:spTree>
    <p:extLst>
      <p:ext uri="{BB962C8B-B14F-4D97-AF65-F5344CB8AC3E}">
        <p14:creationId xmlns:p14="http://schemas.microsoft.com/office/powerpoint/2010/main" val="170721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26"/>
                                        </p:tgtEl>
                                        <p:attrNameLst>
                                          <p:attrName>style.visibility</p:attrName>
                                        </p:attrNameLst>
                                      </p:cBhvr>
                                      <p:to>
                                        <p:strVal val="visible"/>
                                      </p:to>
                                    </p:set>
                                    <p:anim calcmode="lin" valueType="num">
                                      <p:cBhvr additive="base">
                                        <p:cTn id="12" dur="500" fill="hold"/>
                                        <p:tgtEl>
                                          <p:spTgt spid="526"/>
                                        </p:tgtEl>
                                        <p:attrNameLst>
                                          <p:attrName>ppt_x</p:attrName>
                                        </p:attrNameLst>
                                      </p:cBhvr>
                                      <p:tavLst>
                                        <p:tav tm="0">
                                          <p:val>
                                            <p:strVal val="1+#ppt_w/2"/>
                                          </p:val>
                                        </p:tav>
                                        <p:tav tm="100000">
                                          <p:val>
                                            <p:strVal val="#ppt_x"/>
                                          </p:val>
                                        </p:tav>
                                      </p:tavLst>
                                    </p:anim>
                                    <p:anim calcmode="lin" valueType="num">
                                      <p:cBhvr additive="base">
                                        <p:cTn id="13" dur="500" fill="hold"/>
                                        <p:tgtEl>
                                          <p:spTgt spid="5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529"/>
                                        </p:tgtEl>
                                        <p:attrNameLst>
                                          <p:attrName>style.visibility</p:attrName>
                                        </p:attrNameLst>
                                      </p:cBhvr>
                                      <p:to>
                                        <p:strVal val="visible"/>
                                      </p:to>
                                    </p:set>
                                    <p:anim calcmode="lin" valueType="num">
                                      <p:cBhvr additive="base">
                                        <p:cTn id="17" dur="500" fill="hold"/>
                                        <p:tgtEl>
                                          <p:spTgt spid="529"/>
                                        </p:tgtEl>
                                        <p:attrNameLst>
                                          <p:attrName>ppt_x</p:attrName>
                                        </p:attrNameLst>
                                      </p:cBhvr>
                                      <p:tavLst>
                                        <p:tav tm="0">
                                          <p:val>
                                            <p:strVal val="1+#ppt_w/2"/>
                                          </p:val>
                                        </p:tav>
                                        <p:tav tm="100000">
                                          <p:val>
                                            <p:strVal val="#ppt_x"/>
                                          </p:val>
                                        </p:tav>
                                      </p:tavLst>
                                    </p:anim>
                                    <p:anim calcmode="lin" valueType="num">
                                      <p:cBhvr additive="base">
                                        <p:cTn id="18" dur="500" fill="hold"/>
                                        <p:tgtEl>
                                          <p:spTgt spid="5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32"/>
                                        </p:tgtEl>
                                        <p:attrNameLst>
                                          <p:attrName>style.visibility</p:attrName>
                                        </p:attrNameLst>
                                      </p:cBhvr>
                                      <p:to>
                                        <p:strVal val="visible"/>
                                      </p:to>
                                    </p:set>
                                    <p:anim calcmode="lin" valueType="num">
                                      <p:cBhvr additive="base">
                                        <p:cTn id="23" dur="500" fill="hold"/>
                                        <p:tgtEl>
                                          <p:spTgt spid="532"/>
                                        </p:tgtEl>
                                        <p:attrNameLst>
                                          <p:attrName>ppt_x</p:attrName>
                                        </p:attrNameLst>
                                      </p:cBhvr>
                                      <p:tavLst>
                                        <p:tav tm="0">
                                          <p:val>
                                            <p:strVal val="#ppt_x"/>
                                          </p:val>
                                        </p:tav>
                                        <p:tav tm="100000">
                                          <p:val>
                                            <p:strVal val="#ppt_x"/>
                                          </p:val>
                                        </p:tav>
                                      </p:tavLst>
                                    </p:anim>
                                    <p:anim calcmode="lin" valueType="num">
                                      <p:cBhvr additive="base">
                                        <p:cTn id="24" dur="500" fill="hold"/>
                                        <p:tgtEl>
                                          <p:spTgt spid="5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WAV"/>
                                        </p:tgtEl>
                                      </p:cMediaNode>
                                    </p:audio>
                                  </p:subTnLst>
                                </p:cTn>
                              </p:par>
                            </p:childTnLst>
                          </p:cTn>
                        </p:par>
                        <p:par>
                          <p:cTn id="25" fill="hold">
                            <p:stCondLst>
                              <p:cond delay="500"/>
                            </p:stCondLst>
                            <p:childTnLst>
                              <p:par>
                                <p:cTn id="26" presetID="2" presetClass="entr" presetSubtype="1" fill="hold" nodeType="afterEffect">
                                  <p:stCondLst>
                                    <p:cond delay="0"/>
                                  </p:stCondLst>
                                  <p:childTnLst>
                                    <p:set>
                                      <p:cBhvr>
                                        <p:cTn id="27" dur="1" fill="hold">
                                          <p:stCondLst>
                                            <p:cond delay="0"/>
                                          </p:stCondLst>
                                        </p:cTn>
                                        <p:tgtEl>
                                          <p:spTgt spid="535"/>
                                        </p:tgtEl>
                                        <p:attrNameLst>
                                          <p:attrName>style.visibility</p:attrName>
                                        </p:attrNameLst>
                                      </p:cBhvr>
                                      <p:to>
                                        <p:strVal val="visible"/>
                                      </p:to>
                                    </p:set>
                                    <p:anim calcmode="lin" valueType="num">
                                      <p:cBhvr additive="base">
                                        <p:cTn id="28" dur="500" fill="hold"/>
                                        <p:tgtEl>
                                          <p:spTgt spid="535"/>
                                        </p:tgtEl>
                                        <p:attrNameLst>
                                          <p:attrName>ppt_x</p:attrName>
                                        </p:attrNameLst>
                                      </p:cBhvr>
                                      <p:tavLst>
                                        <p:tav tm="0">
                                          <p:val>
                                            <p:strVal val="#ppt_x"/>
                                          </p:val>
                                        </p:tav>
                                        <p:tav tm="100000">
                                          <p:val>
                                            <p:strVal val="#ppt_x"/>
                                          </p:val>
                                        </p:tav>
                                      </p:tavLst>
                                    </p:anim>
                                    <p:anim calcmode="lin" valueType="num">
                                      <p:cBhvr additive="base">
                                        <p:cTn id="29" dur="500" fill="hold"/>
                                        <p:tgtEl>
                                          <p:spTgt spid="53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subTnLst>
                                    <p:audio>
                                      <p:cMediaNode>
                                        <p:cTn display="0" masterRel="sameClick">
                                          <p:stCondLst>
                                            <p:cond evt="begin" delay="0">
                                              <p:tn val="32"/>
                                            </p:cond>
                                          </p:stCondLst>
                                          <p:endCondLst>
                                            <p:cond evt="onStopAudio" delay="0">
                                              <p:tgtEl>
                                                <p:sldTgt/>
                                              </p:tgtEl>
                                            </p:cond>
                                          </p:endCondLst>
                                        </p:cTn>
                                        <p:tgtEl>
                                          <p:sndTgt r:embed="rId2" name="WHOOSH.WAV"/>
                                        </p:tgtEl>
                                      </p:cMediaNode>
                                    </p:audio>
                                  </p:sub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538"/>
                                        </p:tgtEl>
                                        <p:attrNameLst>
                                          <p:attrName>style.visibility</p:attrName>
                                        </p:attrNameLst>
                                      </p:cBhvr>
                                      <p:to>
                                        <p:strVal val="visible"/>
                                      </p:to>
                                    </p:set>
                                    <p:animEffect transition="in" filter="dissolve">
                                      <p:cBhvr>
                                        <p:cTn id="39" dur="500"/>
                                        <p:tgtEl>
                                          <p:spTgt spid="538"/>
                                        </p:tgtEl>
                                      </p:cBhvr>
                                    </p:animEffect>
                                  </p:childTnLst>
                                  <p:subTnLst>
                                    <p:audio>
                                      <p:cMediaNode>
                                        <p:cTn display="0" masterRel="sameClick">
                                          <p:stCondLst>
                                            <p:cond evt="begin" delay="0">
                                              <p:tn val="3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CA" dirty="0" smtClean="0"/>
              <a:t>Jurisdiction – Turn Judge</a:t>
            </a:r>
            <a:endParaRPr lang="en-CA" dirty="0"/>
          </a:p>
        </p:txBody>
      </p:sp>
      <p:grpSp>
        <p:nvGrpSpPr>
          <p:cNvPr id="4" name="Group 12"/>
          <p:cNvGrpSpPr>
            <a:grpSpLocks/>
          </p:cNvGrpSpPr>
          <p:nvPr/>
        </p:nvGrpSpPr>
        <p:grpSpPr bwMode="auto">
          <a:xfrm>
            <a:off x="2991520" y="2220168"/>
            <a:ext cx="5765800" cy="3784600"/>
            <a:chOff x="1248" y="1264"/>
            <a:chExt cx="3632" cy="2384"/>
          </a:xfrm>
        </p:grpSpPr>
        <p:sp>
          <p:nvSpPr>
            <p:cNvPr id="5" name="Rectangle 13"/>
            <p:cNvSpPr>
              <a:spLocks noChangeArrowheads="1"/>
            </p:cNvSpPr>
            <p:nvPr/>
          </p:nvSpPr>
          <p:spPr bwMode="auto">
            <a:xfrm>
              <a:off x="1248" y="1440"/>
              <a:ext cx="3504" cy="2208"/>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CA"/>
            </a:p>
          </p:txBody>
        </p:sp>
        <p:grpSp>
          <p:nvGrpSpPr>
            <p:cNvPr id="6" name="Group 14"/>
            <p:cNvGrpSpPr>
              <a:grpSpLocks/>
            </p:cNvGrpSpPr>
            <p:nvPr/>
          </p:nvGrpSpPr>
          <p:grpSpPr bwMode="auto">
            <a:xfrm>
              <a:off x="1429" y="1581"/>
              <a:ext cx="3142" cy="97"/>
              <a:chOff x="1453" y="1624"/>
              <a:chExt cx="3142" cy="97"/>
            </a:xfrm>
          </p:grpSpPr>
          <p:sp>
            <p:nvSpPr>
              <p:cNvPr id="519" name="Rectangle 15"/>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520" name="Rectangle 16"/>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521" name="Rectangle 17"/>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7" name="Group 18"/>
            <p:cNvGrpSpPr>
              <a:grpSpLocks/>
            </p:cNvGrpSpPr>
            <p:nvPr/>
          </p:nvGrpSpPr>
          <p:grpSpPr bwMode="auto">
            <a:xfrm>
              <a:off x="1429" y="1947"/>
              <a:ext cx="3142" cy="97"/>
              <a:chOff x="1453" y="1624"/>
              <a:chExt cx="3142" cy="97"/>
            </a:xfrm>
          </p:grpSpPr>
          <p:sp>
            <p:nvSpPr>
              <p:cNvPr id="516" name="Rectangle 19"/>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517" name="Rectangle 20"/>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518" name="Rectangle 21"/>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8" name="Group 22"/>
            <p:cNvGrpSpPr>
              <a:grpSpLocks/>
            </p:cNvGrpSpPr>
            <p:nvPr/>
          </p:nvGrpSpPr>
          <p:grpSpPr bwMode="auto">
            <a:xfrm>
              <a:off x="1429" y="2313"/>
              <a:ext cx="3142" cy="97"/>
              <a:chOff x="1453" y="1624"/>
              <a:chExt cx="3142" cy="97"/>
            </a:xfrm>
          </p:grpSpPr>
          <p:sp>
            <p:nvSpPr>
              <p:cNvPr id="513" name="Rectangle 23"/>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514" name="Rectangle 24"/>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515" name="Rectangle 25"/>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9" name="Group 26"/>
            <p:cNvGrpSpPr>
              <a:grpSpLocks/>
            </p:cNvGrpSpPr>
            <p:nvPr/>
          </p:nvGrpSpPr>
          <p:grpSpPr bwMode="auto">
            <a:xfrm>
              <a:off x="1429" y="2680"/>
              <a:ext cx="3142" cy="97"/>
              <a:chOff x="1453" y="1624"/>
              <a:chExt cx="3142" cy="97"/>
            </a:xfrm>
          </p:grpSpPr>
          <p:sp>
            <p:nvSpPr>
              <p:cNvPr id="510" name="Rectangle 27"/>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511" name="Rectangle 28"/>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512" name="Rectangle 29"/>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10" name="Group 30"/>
            <p:cNvGrpSpPr>
              <a:grpSpLocks/>
            </p:cNvGrpSpPr>
            <p:nvPr/>
          </p:nvGrpSpPr>
          <p:grpSpPr bwMode="auto">
            <a:xfrm>
              <a:off x="1429" y="3046"/>
              <a:ext cx="3142" cy="97"/>
              <a:chOff x="1453" y="1624"/>
              <a:chExt cx="3142" cy="97"/>
            </a:xfrm>
          </p:grpSpPr>
          <p:sp>
            <p:nvSpPr>
              <p:cNvPr id="507" name="Rectangle 31"/>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508" name="Rectangle 32"/>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509" name="Rectangle 33"/>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11" name="Group 34"/>
            <p:cNvGrpSpPr>
              <a:grpSpLocks/>
            </p:cNvGrpSpPr>
            <p:nvPr/>
          </p:nvGrpSpPr>
          <p:grpSpPr bwMode="auto">
            <a:xfrm>
              <a:off x="1429" y="3413"/>
              <a:ext cx="3142" cy="97"/>
              <a:chOff x="1453" y="1624"/>
              <a:chExt cx="3142" cy="97"/>
            </a:xfrm>
          </p:grpSpPr>
          <p:sp>
            <p:nvSpPr>
              <p:cNvPr id="504" name="Rectangle 35"/>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505" name="Rectangle 36"/>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506" name="Rectangle 37"/>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12" name="Group 38"/>
            <p:cNvGrpSpPr>
              <a:grpSpLocks/>
            </p:cNvGrpSpPr>
            <p:nvPr/>
          </p:nvGrpSpPr>
          <p:grpSpPr bwMode="auto">
            <a:xfrm>
              <a:off x="1255" y="2535"/>
              <a:ext cx="3496" cy="18"/>
              <a:chOff x="1252" y="2554"/>
              <a:chExt cx="3496" cy="18"/>
            </a:xfrm>
          </p:grpSpPr>
          <p:sp>
            <p:nvSpPr>
              <p:cNvPr id="408" name="Oval 39"/>
              <p:cNvSpPr>
                <a:spLocks noChangeArrowheads="1"/>
              </p:cNvSpPr>
              <p:nvPr/>
            </p:nvSpPr>
            <p:spPr bwMode="auto">
              <a:xfrm>
                <a:off x="125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09" name="Oval 40"/>
              <p:cNvSpPr>
                <a:spLocks noChangeArrowheads="1"/>
              </p:cNvSpPr>
              <p:nvPr/>
            </p:nvSpPr>
            <p:spPr bwMode="auto">
              <a:xfrm>
                <a:off x="128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10" name="Oval 41"/>
              <p:cNvSpPr>
                <a:spLocks noChangeArrowheads="1"/>
              </p:cNvSpPr>
              <p:nvPr/>
            </p:nvSpPr>
            <p:spPr bwMode="auto">
              <a:xfrm>
                <a:off x="132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11" name="Oval 42"/>
              <p:cNvSpPr>
                <a:spLocks noChangeArrowheads="1"/>
              </p:cNvSpPr>
              <p:nvPr/>
            </p:nvSpPr>
            <p:spPr bwMode="auto">
              <a:xfrm>
                <a:off x="136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12" name="Oval 43"/>
              <p:cNvSpPr>
                <a:spLocks noChangeArrowheads="1"/>
              </p:cNvSpPr>
              <p:nvPr/>
            </p:nvSpPr>
            <p:spPr bwMode="auto">
              <a:xfrm>
                <a:off x="139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13" name="Oval 44"/>
              <p:cNvSpPr>
                <a:spLocks noChangeArrowheads="1"/>
              </p:cNvSpPr>
              <p:nvPr/>
            </p:nvSpPr>
            <p:spPr bwMode="auto">
              <a:xfrm>
                <a:off x="143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14" name="Oval 45"/>
              <p:cNvSpPr>
                <a:spLocks noChangeArrowheads="1"/>
              </p:cNvSpPr>
              <p:nvPr/>
            </p:nvSpPr>
            <p:spPr bwMode="auto">
              <a:xfrm>
                <a:off x="147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15" name="Oval 46"/>
              <p:cNvSpPr>
                <a:spLocks noChangeArrowheads="1"/>
              </p:cNvSpPr>
              <p:nvPr/>
            </p:nvSpPr>
            <p:spPr bwMode="auto">
              <a:xfrm>
                <a:off x="150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16" name="Oval 47"/>
              <p:cNvSpPr>
                <a:spLocks noChangeArrowheads="1"/>
              </p:cNvSpPr>
              <p:nvPr/>
            </p:nvSpPr>
            <p:spPr bwMode="auto">
              <a:xfrm>
                <a:off x="154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17" name="Oval 48"/>
              <p:cNvSpPr>
                <a:spLocks noChangeArrowheads="1"/>
              </p:cNvSpPr>
              <p:nvPr/>
            </p:nvSpPr>
            <p:spPr bwMode="auto">
              <a:xfrm>
                <a:off x="157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18" name="Oval 49"/>
              <p:cNvSpPr>
                <a:spLocks noChangeArrowheads="1"/>
              </p:cNvSpPr>
              <p:nvPr/>
            </p:nvSpPr>
            <p:spPr bwMode="auto">
              <a:xfrm>
                <a:off x="161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19" name="Oval 50"/>
              <p:cNvSpPr>
                <a:spLocks noChangeArrowheads="1"/>
              </p:cNvSpPr>
              <p:nvPr/>
            </p:nvSpPr>
            <p:spPr bwMode="auto">
              <a:xfrm>
                <a:off x="165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20" name="Oval 51"/>
              <p:cNvSpPr>
                <a:spLocks noChangeArrowheads="1"/>
              </p:cNvSpPr>
              <p:nvPr/>
            </p:nvSpPr>
            <p:spPr bwMode="auto">
              <a:xfrm>
                <a:off x="168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21" name="Oval 52"/>
              <p:cNvSpPr>
                <a:spLocks noChangeArrowheads="1"/>
              </p:cNvSpPr>
              <p:nvPr/>
            </p:nvSpPr>
            <p:spPr bwMode="auto">
              <a:xfrm>
                <a:off x="172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22" name="Oval 53"/>
              <p:cNvSpPr>
                <a:spLocks noChangeArrowheads="1"/>
              </p:cNvSpPr>
              <p:nvPr/>
            </p:nvSpPr>
            <p:spPr bwMode="auto">
              <a:xfrm>
                <a:off x="176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23" name="Oval 54"/>
              <p:cNvSpPr>
                <a:spLocks noChangeArrowheads="1"/>
              </p:cNvSpPr>
              <p:nvPr/>
            </p:nvSpPr>
            <p:spPr bwMode="auto">
              <a:xfrm>
                <a:off x="179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24" name="Oval 55"/>
              <p:cNvSpPr>
                <a:spLocks noChangeArrowheads="1"/>
              </p:cNvSpPr>
              <p:nvPr/>
            </p:nvSpPr>
            <p:spPr bwMode="auto">
              <a:xfrm>
                <a:off x="183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25" name="Oval 56"/>
              <p:cNvSpPr>
                <a:spLocks noChangeArrowheads="1"/>
              </p:cNvSpPr>
              <p:nvPr/>
            </p:nvSpPr>
            <p:spPr bwMode="auto">
              <a:xfrm>
                <a:off x="187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26" name="Oval 57"/>
              <p:cNvSpPr>
                <a:spLocks noChangeArrowheads="1"/>
              </p:cNvSpPr>
              <p:nvPr/>
            </p:nvSpPr>
            <p:spPr bwMode="auto">
              <a:xfrm>
                <a:off x="190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27" name="Oval 58"/>
              <p:cNvSpPr>
                <a:spLocks noChangeArrowheads="1"/>
              </p:cNvSpPr>
              <p:nvPr/>
            </p:nvSpPr>
            <p:spPr bwMode="auto">
              <a:xfrm>
                <a:off x="194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28" name="Oval 59"/>
              <p:cNvSpPr>
                <a:spLocks noChangeArrowheads="1"/>
              </p:cNvSpPr>
              <p:nvPr/>
            </p:nvSpPr>
            <p:spPr bwMode="auto">
              <a:xfrm>
                <a:off x="198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29" name="Oval 60"/>
              <p:cNvSpPr>
                <a:spLocks noChangeArrowheads="1"/>
              </p:cNvSpPr>
              <p:nvPr/>
            </p:nvSpPr>
            <p:spPr bwMode="auto">
              <a:xfrm>
                <a:off x="201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30" name="Oval 61"/>
              <p:cNvSpPr>
                <a:spLocks noChangeArrowheads="1"/>
              </p:cNvSpPr>
              <p:nvPr/>
            </p:nvSpPr>
            <p:spPr bwMode="auto">
              <a:xfrm>
                <a:off x="205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31" name="Oval 62"/>
              <p:cNvSpPr>
                <a:spLocks noChangeArrowheads="1"/>
              </p:cNvSpPr>
              <p:nvPr/>
            </p:nvSpPr>
            <p:spPr bwMode="auto">
              <a:xfrm>
                <a:off x="208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32" name="Oval 63"/>
              <p:cNvSpPr>
                <a:spLocks noChangeArrowheads="1"/>
              </p:cNvSpPr>
              <p:nvPr/>
            </p:nvSpPr>
            <p:spPr bwMode="auto">
              <a:xfrm>
                <a:off x="212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33" name="Oval 64"/>
              <p:cNvSpPr>
                <a:spLocks noChangeArrowheads="1"/>
              </p:cNvSpPr>
              <p:nvPr/>
            </p:nvSpPr>
            <p:spPr bwMode="auto">
              <a:xfrm>
                <a:off x="216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34" name="Oval 65"/>
              <p:cNvSpPr>
                <a:spLocks noChangeArrowheads="1"/>
              </p:cNvSpPr>
              <p:nvPr/>
            </p:nvSpPr>
            <p:spPr bwMode="auto">
              <a:xfrm>
                <a:off x="219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35" name="Oval 66"/>
              <p:cNvSpPr>
                <a:spLocks noChangeArrowheads="1"/>
              </p:cNvSpPr>
              <p:nvPr/>
            </p:nvSpPr>
            <p:spPr bwMode="auto">
              <a:xfrm>
                <a:off x="223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36" name="Oval 67"/>
              <p:cNvSpPr>
                <a:spLocks noChangeArrowheads="1"/>
              </p:cNvSpPr>
              <p:nvPr/>
            </p:nvSpPr>
            <p:spPr bwMode="auto">
              <a:xfrm>
                <a:off x="227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37" name="Oval 68"/>
              <p:cNvSpPr>
                <a:spLocks noChangeArrowheads="1"/>
              </p:cNvSpPr>
              <p:nvPr/>
            </p:nvSpPr>
            <p:spPr bwMode="auto">
              <a:xfrm>
                <a:off x="230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38" name="Oval 69"/>
              <p:cNvSpPr>
                <a:spLocks noChangeArrowheads="1"/>
              </p:cNvSpPr>
              <p:nvPr/>
            </p:nvSpPr>
            <p:spPr bwMode="auto">
              <a:xfrm>
                <a:off x="234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39" name="Oval 70"/>
              <p:cNvSpPr>
                <a:spLocks noChangeArrowheads="1"/>
              </p:cNvSpPr>
              <p:nvPr/>
            </p:nvSpPr>
            <p:spPr bwMode="auto">
              <a:xfrm>
                <a:off x="238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40" name="Oval 71"/>
              <p:cNvSpPr>
                <a:spLocks noChangeArrowheads="1"/>
              </p:cNvSpPr>
              <p:nvPr/>
            </p:nvSpPr>
            <p:spPr bwMode="auto">
              <a:xfrm>
                <a:off x="241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41" name="Oval 72"/>
              <p:cNvSpPr>
                <a:spLocks noChangeArrowheads="1"/>
              </p:cNvSpPr>
              <p:nvPr/>
            </p:nvSpPr>
            <p:spPr bwMode="auto">
              <a:xfrm>
                <a:off x="245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42" name="Oval 73"/>
              <p:cNvSpPr>
                <a:spLocks noChangeArrowheads="1"/>
              </p:cNvSpPr>
              <p:nvPr/>
            </p:nvSpPr>
            <p:spPr bwMode="auto">
              <a:xfrm>
                <a:off x="249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43" name="Oval 74"/>
              <p:cNvSpPr>
                <a:spLocks noChangeArrowheads="1"/>
              </p:cNvSpPr>
              <p:nvPr/>
            </p:nvSpPr>
            <p:spPr bwMode="auto">
              <a:xfrm>
                <a:off x="252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44" name="Oval 75"/>
              <p:cNvSpPr>
                <a:spLocks noChangeArrowheads="1"/>
              </p:cNvSpPr>
              <p:nvPr/>
            </p:nvSpPr>
            <p:spPr bwMode="auto">
              <a:xfrm>
                <a:off x="256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45" name="Oval 76"/>
              <p:cNvSpPr>
                <a:spLocks noChangeArrowheads="1"/>
              </p:cNvSpPr>
              <p:nvPr/>
            </p:nvSpPr>
            <p:spPr bwMode="auto">
              <a:xfrm>
                <a:off x="259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46" name="Oval 77"/>
              <p:cNvSpPr>
                <a:spLocks noChangeArrowheads="1"/>
              </p:cNvSpPr>
              <p:nvPr/>
            </p:nvSpPr>
            <p:spPr bwMode="auto">
              <a:xfrm>
                <a:off x="263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47" name="Oval 78"/>
              <p:cNvSpPr>
                <a:spLocks noChangeArrowheads="1"/>
              </p:cNvSpPr>
              <p:nvPr/>
            </p:nvSpPr>
            <p:spPr bwMode="auto">
              <a:xfrm>
                <a:off x="267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48" name="Oval 79"/>
              <p:cNvSpPr>
                <a:spLocks noChangeArrowheads="1"/>
              </p:cNvSpPr>
              <p:nvPr/>
            </p:nvSpPr>
            <p:spPr bwMode="auto">
              <a:xfrm>
                <a:off x="270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49" name="Oval 80"/>
              <p:cNvSpPr>
                <a:spLocks noChangeArrowheads="1"/>
              </p:cNvSpPr>
              <p:nvPr/>
            </p:nvSpPr>
            <p:spPr bwMode="auto">
              <a:xfrm>
                <a:off x="274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50" name="Oval 81"/>
              <p:cNvSpPr>
                <a:spLocks noChangeArrowheads="1"/>
              </p:cNvSpPr>
              <p:nvPr/>
            </p:nvSpPr>
            <p:spPr bwMode="auto">
              <a:xfrm>
                <a:off x="278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51" name="Oval 82"/>
              <p:cNvSpPr>
                <a:spLocks noChangeArrowheads="1"/>
              </p:cNvSpPr>
              <p:nvPr/>
            </p:nvSpPr>
            <p:spPr bwMode="auto">
              <a:xfrm>
                <a:off x="281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52" name="Oval 83"/>
              <p:cNvSpPr>
                <a:spLocks noChangeArrowheads="1"/>
              </p:cNvSpPr>
              <p:nvPr/>
            </p:nvSpPr>
            <p:spPr bwMode="auto">
              <a:xfrm>
                <a:off x="285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53" name="Oval 84"/>
              <p:cNvSpPr>
                <a:spLocks noChangeArrowheads="1"/>
              </p:cNvSpPr>
              <p:nvPr/>
            </p:nvSpPr>
            <p:spPr bwMode="auto">
              <a:xfrm>
                <a:off x="289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54" name="Oval 85"/>
              <p:cNvSpPr>
                <a:spLocks noChangeArrowheads="1"/>
              </p:cNvSpPr>
              <p:nvPr/>
            </p:nvSpPr>
            <p:spPr bwMode="auto">
              <a:xfrm>
                <a:off x="292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55" name="Oval 86"/>
              <p:cNvSpPr>
                <a:spLocks noChangeArrowheads="1"/>
              </p:cNvSpPr>
              <p:nvPr/>
            </p:nvSpPr>
            <p:spPr bwMode="auto">
              <a:xfrm>
                <a:off x="296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56" name="Oval 87"/>
              <p:cNvSpPr>
                <a:spLocks noChangeArrowheads="1"/>
              </p:cNvSpPr>
              <p:nvPr/>
            </p:nvSpPr>
            <p:spPr bwMode="auto">
              <a:xfrm>
                <a:off x="300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57" name="Oval 88"/>
              <p:cNvSpPr>
                <a:spLocks noChangeArrowheads="1"/>
              </p:cNvSpPr>
              <p:nvPr/>
            </p:nvSpPr>
            <p:spPr bwMode="auto">
              <a:xfrm>
                <a:off x="303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58" name="Oval 89"/>
              <p:cNvSpPr>
                <a:spLocks noChangeArrowheads="1"/>
              </p:cNvSpPr>
              <p:nvPr/>
            </p:nvSpPr>
            <p:spPr bwMode="auto">
              <a:xfrm>
                <a:off x="307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59" name="Oval 90"/>
              <p:cNvSpPr>
                <a:spLocks noChangeArrowheads="1"/>
              </p:cNvSpPr>
              <p:nvPr/>
            </p:nvSpPr>
            <p:spPr bwMode="auto">
              <a:xfrm>
                <a:off x="311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60" name="Oval 91"/>
              <p:cNvSpPr>
                <a:spLocks noChangeArrowheads="1"/>
              </p:cNvSpPr>
              <p:nvPr/>
            </p:nvSpPr>
            <p:spPr bwMode="auto">
              <a:xfrm>
                <a:off x="314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61" name="Oval 92"/>
              <p:cNvSpPr>
                <a:spLocks noChangeArrowheads="1"/>
              </p:cNvSpPr>
              <p:nvPr/>
            </p:nvSpPr>
            <p:spPr bwMode="auto">
              <a:xfrm>
                <a:off x="318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62" name="Oval 93"/>
              <p:cNvSpPr>
                <a:spLocks noChangeArrowheads="1"/>
              </p:cNvSpPr>
              <p:nvPr/>
            </p:nvSpPr>
            <p:spPr bwMode="auto">
              <a:xfrm>
                <a:off x="321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63" name="Oval 94"/>
              <p:cNvSpPr>
                <a:spLocks noChangeArrowheads="1"/>
              </p:cNvSpPr>
              <p:nvPr/>
            </p:nvSpPr>
            <p:spPr bwMode="auto">
              <a:xfrm>
                <a:off x="325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64" name="Oval 95"/>
              <p:cNvSpPr>
                <a:spLocks noChangeArrowheads="1"/>
              </p:cNvSpPr>
              <p:nvPr/>
            </p:nvSpPr>
            <p:spPr bwMode="auto">
              <a:xfrm>
                <a:off x="329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65" name="Oval 96"/>
              <p:cNvSpPr>
                <a:spLocks noChangeArrowheads="1"/>
              </p:cNvSpPr>
              <p:nvPr/>
            </p:nvSpPr>
            <p:spPr bwMode="auto">
              <a:xfrm>
                <a:off x="332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66" name="Oval 97"/>
              <p:cNvSpPr>
                <a:spLocks noChangeArrowheads="1"/>
              </p:cNvSpPr>
              <p:nvPr/>
            </p:nvSpPr>
            <p:spPr bwMode="auto">
              <a:xfrm>
                <a:off x="336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67" name="Oval 98"/>
              <p:cNvSpPr>
                <a:spLocks noChangeArrowheads="1"/>
              </p:cNvSpPr>
              <p:nvPr/>
            </p:nvSpPr>
            <p:spPr bwMode="auto">
              <a:xfrm>
                <a:off x="340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68" name="Oval 99"/>
              <p:cNvSpPr>
                <a:spLocks noChangeArrowheads="1"/>
              </p:cNvSpPr>
              <p:nvPr/>
            </p:nvSpPr>
            <p:spPr bwMode="auto">
              <a:xfrm>
                <a:off x="343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69" name="Oval 100"/>
              <p:cNvSpPr>
                <a:spLocks noChangeArrowheads="1"/>
              </p:cNvSpPr>
              <p:nvPr/>
            </p:nvSpPr>
            <p:spPr bwMode="auto">
              <a:xfrm>
                <a:off x="347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70" name="Oval 101"/>
              <p:cNvSpPr>
                <a:spLocks noChangeArrowheads="1"/>
              </p:cNvSpPr>
              <p:nvPr/>
            </p:nvSpPr>
            <p:spPr bwMode="auto">
              <a:xfrm>
                <a:off x="351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71" name="Oval 102"/>
              <p:cNvSpPr>
                <a:spLocks noChangeArrowheads="1"/>
              </p:cNvSpPr>
              <p:nvPr/>
            </p:nvSpPr>
            <p:spPr bwMode="auto">
              <a:xfrm>
                <a:off x="354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72" name="Oval 103"/>
              <p:cNvSpPr>
                <a:spLocks noChangeArrowheads="1"/>
              </p:cNvSpPr>
              <p:nvPr/>
            </p:nvSpPr>
            <p:spPr bwMode="auto">
              <a:xfrm>
                <a:off x="358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73" name="Oval 104"/>
              <p:cNvSpPr>
                <a:spLocks noChangeArrowheads="1"/>
              </p:cNvSpPr>
              <p:nvPr/>
            </p:nvSpPr>
            <p:spPr bwMode="auto">
              <a:xfrm>
                <a:off x="362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74" name="Oval 105"/>
              <p:cNvSpPr>
                <a:spLocks noChangeArrowheads="1"/>
              </p:cNvSpPr>
              <p:nvPr/>
            </p:nvSpPr>
            <p:spPr bwMode="auto">
              <a:xfrm>
                <a:off x="365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75" name="Oval 106"/>
              <p:cNvSpPr>
                <a:spLocks noChangeArrowheads="1"/>
              </p:cNvSpPr>
              <p:nvPr/>
            </p:nvSpPr>
            <p:spPr bwMode="auto">
              <a:xfrm>
                <a:off x="369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76" name="Oval 107"/>
              <p:cNvSpPr>
                <a:spLocks noChangeArrowheads="1"/>
              </p:cNvSpPr>
              <p:nvPr/>
            </p:nvSpPr>
            <p:spPr bwMode="auto">
              <a:xfrm>
                <a:off x="372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77" name="Oval 108"/>
              <p:cNvSpPr>
                <a:spLocks noChangeArrowheads="1"/>
              </p:cNvSpPr>
              <p:nvPr/>
            </p:nvSpPr>
            <p:spPr bwMode="auto">
              <a:xfrm>
                <a:off x="376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78" name="Oval 109"/>
              <p:cNvSpPr>
                <a:spLocks noChangeArrowheads="1"/>
              </p:cNvSpPr>
              <p:nvPr/>
            </p:nvSpPr>
            <p:spPr bwMode="auto">
              <a:xfrm>
                <a:off x="380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79" name="Oval 110"/>
              <p:cNvSpPr>
                <a:spLocks noChangeArrowheads="1"/>
              </p:cNvSpPr>
              <p:nvPr/>
            </p:nvSpPr>
            <p:spPr bwMode="auto">
              <a:xfrm>
                <a:off x="383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80" name="Oval 111"/>
              <p:cNvSpPr>
                <a:spLocks noChangeArrowheads="1"/>
              </p:cNvSpPr>
              <p:nvPr/>
            </p:nvSpPr>
            <p:spPr bwMode="auto">
              <a:xfrm>
                <a:off x="387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81" name="Oval 112"/>
              <p:cNvSpPr>
                <a:spLocks noChangeArrowheads="1"/>
              </p:cNvSpPr>
              <p:nvPr/>
            </p:nvSpPr>
            <p:spPr bwMode="auto">
              <a:xfrm>
                <a:off x="391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82" name="Oval 113"/>
              <p:cNvSpPr>
                <a:spLocks noChangeArrowheads="1"/>
              </p:cNvSpPr>
              <p:nvPr/>
            </p:nvSpPr>
            <p:spPr bwMode="auto">
              <a:xfrm>
                <a:off x="394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83" name="Oval 114"/>
              <p:cNvSpPr>
                <a:spLocks noChangeArrowheads="1"/>
              </p:cNvSpPr>
              <p:nvPr/>
            </p:nvSpPr>
            <p:spPr bwMode="auto">
              <a:xfrm>
                <a:off x="398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84" name="Oval 115"/>
              <p:cNvSpPr>
                <a:spLocks noChangeArrowheads="1"/>
              </p:cNvSpPr>
              <p:nvPr/>
            </p:nvSpPr>
            <p:spPr bwMode="auto">
              <a:xfrm>
                <a:off x="402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85" name="Oval 116"/>
              <p:cNvSpPr>
                <a:spLocks noChangeArrowheads="1"/>
              </p:cNvSpPr>
              <p:nvPr/>
            </p:nvSpPr>
            <p:spPr bwMode="auto">
              <a:xfrm>
                <a:off x="405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86" name="Oval 117"/>
              <p:cNvSpPr>
                <a:spLocks noChangeArrowheads="1"/>
              </p:cNvSpPr>
              <p:nvPr/>
            </p:nvSpPr>
            <p:spPr bwMode="auto">
              <a:xfrm>
                <a:off x="409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87" name="Oval 118"/>
              <p:cNvSpPr>
                <a:spLocks noChangeArrowheads="1"/>
              </p:cNvSpPr>
              <p:nvPr/>
            </p:nvSpPr>
            <p:spPr bwMode="auto">
              <a:xfrm>
                <a:off x="413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88" name="Oval 119"/>
              <p:cNvSpPr>
                <a:spLocks noChangeArrowheads="1"/>
              </p:cNvSpPr>
              <p:nvPr/>
            </p:nvSpPr>
            <p:spPr bwMode="auto">
              <a:xfrm>
                <a:off x="416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89" name="Oval 120"/>
              <p:cNvSpPr>
                <a:spLocks noChangeArrowheads="1"/>
              </p:cNvSpPr>
              <p:nvPr/>
            </p:nvSpPr>
            <p:spPr bwMode="auto">
              <a:xfrm>
                <a:off x="420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90" name="Oval 121"/>
              <p:cNvSpPr>
                <a:spLocks noChangeArrowheads="1"/>
              </p:cNvSpPr>
              <p:nvPr/>
            </p:nvSpPr>
            <p:spPr bwMode="auto">
              <a:xfrm>
                <a:off x="423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91" name="Oval 122"/>
              <p:cNvSpPr>
                <a:spLocks noChangeArrowheads="1"/>
              </p:cNvSpPr>
              <p:nvPr/>
            </p:nvSpPr>
            <p:spPr bwMode="auto">
              <a:xfrm>
                <a:off x="427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92" name="Oval 123"/>
              <p:cNvSpPr>
                <a:spLocks noChangeArrowheads="1"/>
              </p:cNvSpPr>
              <p:nvPr/>
            </p:nvSpPr>
            <p:spPr bwMode="auto">
              <a:xfrm>
                <a:off x="431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93" name="Oval 124"/>
              <p:cNvSpPr>
                <a:spLocks noChangeArrowheads="1"/>
              </p:cNvSpPr>
              <p:nvPr/>
            </p:nvSpPr>
            <p:spPr bwMode="auto">
              <a:xfrm>
                <a:off x="434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94" name="Oval 125"/>
              <p:cNvSpPr>
                <a:spLocks noChangeArrowheads="1"/>
              </p:cNvSpPr>
              <p:nvPr/>
            </p:nvSpPr>
            <p:spPr bwMode="auto">
              <a:xfrm>
                <a:off x="438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95" name="Oval 126"/>
              <p:cNvSpPr>
                <a:spLocks noChangeArrowheads="1"/>
              </p:cNvSpPr>
              <p:nvPr/>
            </p:nvSpPr>
            <p:spPr bwMode="auto">
              <a:xfrm>
                <a:off x="442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96" name="Oval 127"/>
              <p:cNvSpPr>
                <a:spLocks noChangeArrowheads="1"/>
              </p:cNvSpPr>
              <p:nvPr/>
            </p:nvSpPr>
            <p:spPr bwMode="auto">
              <a:xfrm>
                <a:off x="445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97" name="Oval 128"/>
              <p:cNvSpPr>
                <a:spLocks noChangeArrowheads="1"/>
              </p:cNvSpPr>
              <p:nvPr/>
            </p:nvSpPr>
            <p:spPr bwMode="auto">
              <a:xfrm>
                <a:off x="449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98" name="Oval 129"/>
              <p:cNvSpPr>
                <a:spLocks noChangeArrowheads="1"/>
              </p:cNvSpPr>
              <p:nvPr/>
            </p:nvSpPr>
            <p:spPr bwMode="auto">
              <a:xfrm>
                <a:off x="453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99" name="Oval 130"/>
              <p:cNvSpPr>
                <a:spLocks noChangeArrowheads="1"/>
              </p:cNvSpPr>
              <p:nvPr/>
            </p:nvSpPr>
            <p:spPr bwMode="auto">
              <a:xfrm>
                <a:off x="456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00" name="Oval 131"/>
              <p:cNvSpPr>
                <a:spLocks noChangeArrowheads="1"/>
              </p:cNvSpPr>
              <p:nvPr/>
            </p:nvSpPr>
            <p:spPr bwMode="auto">
              <a:xfrm>
                <a:off x="460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01" name="Oval 132"/>
              <p:cNvSpPr>
                <a:spLocks noChangeArrowheads="1"/>
              </p:cNvSpPr>
              <p:nvPr/>
            </p:nvSpPr>
            <p:spPr bwMode="auto">
              <a:xfrm>
                <a:off x="464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02" name="Oval 133"/>
              <p:cNvSpPr>
                <a:spLocks noChangeArrowheads="1"/>
              </p:cNvSpPr>
              <p:nvPr/>
            </p:nvSpPr>
            <p:spPr bwMode="auto">
              <a:xfrm>
                <a:off x="467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03" name="Oval 134"/>
              <p:cNvSpPr>
                <a:spLocks noChangeArrowheads="1"/>
              </p:cNvSpPr>
              <p:nvPr/>
            </p:nvSpPr>
            <p:spPr bwMode="auto">
              <a:xfrm>
                <a:off x="4713"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grpSp>
        <p:grpSp>
          <p:nvGrpSpPr>
            <p:cNvPr id="13" name="Group 135"/>
            <p:cNvGrpSpPr>
              <a:grpSpLocks/>
            </p:cNvGrpSpPr>
            <p:nvPr/>
          </p:nvGrpSpPr>
          <p:grpSpPr bwMode="auto">
            <a:xfrm>
              <a:off x="1255" y="2168"/>
              <a:ext cx="3496" cy="18"/>
              <a:chOff x="1252" y="2554"/>
              <a:chExt cx="3496" cy="18"/>
            </a:xfrm>
          </p:grpSpPr>
          <p:sp>
            <p:nvSpPr>
              <p:cNvPr id="312" name="Oval 136"/>
              <p:cNvSpPr>
                <a:spLocks noChangeArrowheads="1"/>
              </p:cNvSpPr>
              <p:nvPr/>
            </p:nvSpPr>
            <p:spPr bwMode="auto">
              <a:xfrm>
                <a:off x="125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13" name="Oval 137"/>
              <p:cNvSpPr>
                <a:spLocks noChangeArrowheads="1"/>
              </p:cNvSpPr>
              <p:nvPr/>
            </p:nvSpPr>
            <p:spPr bwMode="auto">
              <a:xfrm>
                <a:off x="128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14" name="Oval 138"/>
              <p:cNvSpPr>
                <a:spLocks noChangeArrowheads="1"/>
              </p:cNvSpPr>
              <p:nvPr/>
            </p:nvSpPr>
            <p:spPr bwMode="auto">
              <a:xfrm>
                <a:off x="132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15" name="Oval 139"/>
              <p:cNvSpPr>
                <a:spLocks noChangeArrowheads="1"/>
              </p:cNvSpPr>
              <p:nvPr/>
            </p:nvSpPr>
            <p:spPr bwMode="auto">
              <a:xfrm>
                <a:off x="136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16" name="Oval 140"/>
              <p:cNvSpPr>
                <a:spLocks noChangeArrowheads="1"/>
              </p:cNvSpPr>
              <p:nvPr/>
            </p:nvSpPr>
            <p:spPr bwMode="auto">
              <a:xfrm>
                <a:off x="139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17" name="Oval 141"/>
              <p:cNvSpPr>
                <a:spLocks noChangeArrowheads="1"/>
              </p:cNvSpPr>
              <p:nvPr/>
            </p:nvSpPr>
            <p:spPr bwMode="auto">
              <a:xfrm>
                <a:off x="143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18" name="Oval 142"/>
              <p:cNvSpPr>
                <a:spLocks noChangeArrowheads="1"/>
              </p:cNvSpPr>
              <p:nvPr/>
            </p:nvSpPr>
            <p:spPr bwMode="auto">
              <a:xfrm>
                <a:off x="147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19" name="Oval 143"/>
              <p:cNvSpPr>
                <a:spLocks noChangeArrowheads="1"/>
              </p:cNvSpPr>
              <p:nvPr/>
            </p:nvSpPr>
            <p:spPr bwMode="auto">
              <a:xfrm>
                <a:off x="150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20" name="Oval 144"/>
              <p:cNvSpPr>
                <a:spLocks noChangeArrowheads="1"/>
              </p:cNvSpPr>
              <p:nvPr/>
            </p:nvSpPr>
            <p:spPr bwMode="auto">
              <a:xfrm>
                <a:off x="154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21" name="Oval 145"/>
              <p:cNvSpPr>
                <a:spLocks noChangeArrowheads="1"/>
              </p:cNvSpPr>
              <p:nvPr/>
            </p:nvSpPr>
            <p:spPr bwMode="auto">
              <a:xfrm>
                <a:off x="157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22" name="Oval 146"/>
              <p:cNvSpPr>
                <a:spLocks noChangeArrowheads="1"/>
              </p:cNvSpPr>
              <p:nvPr/>
            </p:nvSpPr>
            <p:spPr bwMode="auto">
              <a:xfrm>
                <a:off x="161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23" name="Oval 147"/>
              <p:cNvSpPr>
                <a:spLocks noChangeArrowheads="1"/>
              </p:cNvSpPr>
              <p:nvPr/>
            </p:nvSpPr>
            <p:spPr bwMode="auto">
              <a:xfrm>
                <a:off x="165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24" name="Oval 148"/>
              <p:cNvSpPr>
                <a:spLocks noChangeArrowheads="1"/>
              </p:cNvSpPr>
              <p:nvPr/>
            </p:nvSpPr>
            <p:spPr bwMode="auto">
              <a:xfrm>
                <a:off x="168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25" name="Oval 149"/>
              <p:cNvSpPr>
                <a:spLocks noChangeArrowheads="1"/>
              </p:cNvSpPr>
              <p:nvPr/>
            </p:nvSpPr>
            <p:spPr bwMode="auto">
              <a:xfrm>
                <a:off x="172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26" name="Oval 150"/>
              <p:cNvSpPr>
                <a:spLocks noChangeArrowheads="1"/>
              </p:cNvSpPr>
              <p:nvPr/>
            </p:nvSpPr>
            <p:spPr bwMode="auto">
              <a:xfrm>
                <a:off x="176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27" name="Oval 151"/>
              <p:cNvSpPr>
                <a:spLocks noChangeArrowheads="1"/>
              </p:cNvSpPr>
              <p:nvPr/>
            </p:nvSpPr>
            <p:spPr bwMode="auto">
              <a:xfrm>
                <a:off x="179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28" name="Oval 152"/>
              <p:cNvSpPr>
                <a:spLocks noChangeArrowheads="1"/>
              </p:cNvSpPr>
              <p:nvPr/>
            </p:nvSpPr>
            <p:spPr bwMode="auto">
              <a:xfrm>
                <a:off x="183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29" name="Oval 153"/>
              <p:cNvSpPr>
                <a:spLocks noChangeArrowheads="1"/>
              </p:cNvSpPr>
              <p:nvPr/>
            </p:nvSpPr>
            <p:spPr bwMode="auto">
              <a:xfrm>
                <a:off x="187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30" name="Oval 154"/>
              <p:cNvSpPr>
                <a:spLocks noChangeArrowheads="1"/>
              </p:cNvSpPr>
              <p:nvPr/>
            </p:nvSpPr>
            <p:spPr bwMode="auto">
              <a:xfrm>
                <a:off x="190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31" name="Oval 155"/>
              <p:cNvSpPr>
                <a:spLocks noChangeArrowheads="1"/>
              </p:cNvSpPr>
              <p:nvPr/>
            </p:nvSpPr>
            <p:spPr bwMode="auto">
              <a:xfrm>
                <a:off x="194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32" name="Oval 156"/>
              <p:cNvSpPr>
                <a:spLocks noChangeArrowheads="1"/>
              </p:cNvSpPr>
              <p:nvPr/>
            </p:nvSpPr>
            <p:spPr bwMode="auto">
              <a:xfrm>
                <a:off x="198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33" name="Oval 157"/>
              <p:cNvSpPr>
                <a:spLocks noChangeArrowheads="1"/>
              </p:cNvSpPr>
              <p:nvPr/>
            </p:nvSpPr>
            <p:spPr bwMode="auto">
              <a:xfrm>
                <a:off x="201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34" name="Oval 158"/>
              <p:cNvSpPr>
                <a:spLocks noChangeArrowheads="1"/>
              </p:cNvSpPr>
              <p:nvPr/>
            </p:nvSpPr>
            <p:spPr bwMode="auto">
              <a:xfrm>
                <a:off x="205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35" name="Oval 159"/>
              <p:cNvSpPr>
                <a:spLocks noChangeArrowheads="1"/>
              </p:cNvSpPr>
              <p:nvPr/>
            </p:nvSpPr>
            <p:spPr bwMode="auto">
              <a:xfrm>
                <a:off x="208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36" name="Oval 160"/>
              <p:cNvSpPr>
                <a:spLocks noChangeArrowheads="1"/>
              </p:cNvSpPr>
              <p:nvPr/>
            </p:nvSpPr>
            <p:spPr bwMode="auto">
              <a:xfrm>
                <a:off x="212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37" name="Oval 161"/>
              <p:cNvSpPr>
                <a:spLocks noChangeArrowheads="1"/>
              </p:cNvSpPr>
              <p:nvPr/>
            </p:nvSpPr>
            <p:spPr bwMode="auto">
              <a:xfrm>
                <a:off x="216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38" name="Oval 162"/>
              <p:cNvSpPr>
                <a:spLocks noChangeArrowheads="1"/>
              </p:cNvSpPr>
              <p:nvPr/>
            </p:nvSpPr>
            <p:spPr bwMode="auto">
              <a:xfrm>
                <a:off x="219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39" name="Oval 163"/>
              <p:cNvSpPr>
                <a:spLocks noChangeArrowheads="1"/>
              </p:cNvSpPr>
              <p:nvPr/>
            </p:nvSpPr>
            <p:spPr bwMode="auto">
              <a:xfrm>
                <a:off x="223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40" name="Oval 164"/>
              <p:cNvSpPr>
                <a:spLocks noChangeArrowheads="1"/>
              </p:cNvSpPr>
              <p:nvPr/>
            </p:nvSpPr>
            <p:spPr bwMode="auto">
              <a:xfrm>
                <a:off x="227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41" name="Oval 165"/>
              <p:cNvSpPr>
                <a:spLocks noChangeArrowheads="1"/>
              </p:cNvSpPr>
              <p:nvPr/>
            </p:nvSpPr>
            <p:spPr bwMode="auto">
              <a:xfrm>
                <a:off x="230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42" name="Oval 166"/>
              <p:cNvSpPr>
                <a:spLocks noChangeArrowheads="1"/>
              </p:cNvSpPr>
              <p:nvPr/>
            </p:nvSpPr>
            <p:spPr bwMode="auto">
              <a:xfrm>
                <a:off x="234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43" name="Oval 167"/>
              <p:cNvSpPr>
                <a:spLocks noChangeArrowheads="1"/>
              </p:cNvSpPr>
              <p:nvPr/>
            </p:nvSpPr>
            <p:spPr bwMode="auto">
              <a:xfrm>
                <a:off x="238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44" name="Oval 168"/>
              <p:cNvSpPr>
                <a:spLocks noChangeArrowheads="1"/>
              </p:cNvSpPr>
              <p:nvPr/>
            </p:nvSpPr>
            <p:spPr bwMode="auto">
              <a:xfrm>
                <a:off x="241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45" name="Oval 169"/>
              <p:cNvSpPr>
                <a:spLocks noChangeArrowheads="1"/>
              </p:cNvSpPr>
              <p:nvPr/>
            </p:nvSpPr>
            <p:spPr bwMode="auto">
              <a:xfrm>
                <a:off x="245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46" name="Oval 170"/>
              <p:cNvSpPr>
                <a:spLocks noChangeArrowheads="1"/>
              </p:cNvSpPr>
              <p:nvPr/>
            </p:nvSpPr>
            <p:spPr bwMode="auto">
              <a:xfrm>
                <a:off x="249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47" name="Oval 171"/>
              <p:cNvSpPr>
                <a:spLocks noChangeArrowheads="1"/>
              </p:cNvSpPr>
              <p:nvPr/>
            </p:nvSpPr>
            <p:spPr bwMode="auto">
              <a:xfrm>
                <a:off x="252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48" name="Oval 172"/>
              <p:cNvSpPr>
                <a:spLocks noChangeArrowheads="1"/>
              </p:cNvSpPr>
              <p:nvPr/>
            </p:nvSpPr>
            <p:spPr bwMode="auto">
              <a:xfrm>
                <a:off x="256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49" name="Oval 173"/>
              <p:cNvSpPr>
                <a:spLocks noChangeArrowheads="1"/>
              </p:cNvSpPr>
              <p:nvPr/>
            </p:nvSpPr>
            <p:spPr bwMode="auto">
              <a:xfrm>
                <a:off x="259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50" name="Oval 174"/>
              <p:cNvSpPr>
                <a:spLocks noChangeArrowheads="1"/>
              </p:cNvSpPr>
              <p:nvPr/>
            </p:nvSpPr>
            <p:spPr bwMode="auto">
              <a:xfrm>
                <a:off x="263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51" name="Oval 175"/>
              <p:cNvSpPr>
                <a:spLocks noChangeArrowheads="1"/>
              </p:cNvSpPr>
              <p:nvPr/>
            </p:nvSpPr>
            <p:spPr bwMode="auto">
              <a:xfrm>
                <a:off x="267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52" name="Oval 176"/>
              <p:cNvSpPr>
                <a:spLocks noChangeArrowheads="1"/>
              </p:cNvSpPr>
              <p:nvPr/>
            </p:nvSpPr>
            <p:spPr bwMode="auto">
              <a:xfrm>
                <a:off x="270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53" name="Oval 177"/>
              <p:cNvSpPr>
                <a:spLocks noChangeArrowheads="1"/>
              </p:cNvSpPr>
              <p:nvPr/>
            </p:nvSpPr>
            <p:spPr bwMode="auto">
              <a:xfrm>
                <a:off x="274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54" name="Oval 178"/>
              <p:cNvSpPr>
                <a:spLocks noChangeArrowheads="1"/>
              </p:cNvSpPr>
              <p:nvPr/>
            </p:nvSpPr>
            <p:spPr bwMode="auto">
              <a:xfrm>
                <a:off x="278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55" name="Oval 179"/>
              <p:cNvSpPr>
                <a:spLocks noChangeArrowheads="1"/>
              </p:cNvSpPr>
              <p:nvPr/>
            </p:nvSpPr>
            <p:spPr bwMode="auto">
              <a:xfrm>
                <a:off x="281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56" name="Oval 180"/>
              <p:cNvSpPr>
                <a:spLocks noChangeArrowheads="1"/>
              </p:cNvSpPr>
              <p:nvPr/>
            </p:nvSpPr>
            <p:spPr bwMode="auto">
              <a:xfrm>
                <a:off x="285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57" name="Oval 181"/>
              <p:cNvSpPr>
                <a:spLocks noChangeArrowheads="1"/>
              </p:cNvSpPr>
              <p:nvPr/>
            </p:nvSpPr>
            <p:spPr bwMode="auto">
              <a:xfrm>
                <a:off x="289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58" name="Oval 182"/>
              <p:cNvSpPr>
                <a:spLocks noChangeArrowheads="1"/>
              </p:cNvSpPr>
              <p:nvPr/>
            </p:nvSpPr>
            <p:spPr bwMode="auto">
              <a:xfrm>
                <a:off x="292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59" name="Oval 183"/>
              <p:cNvSpPr>
                <a:spLocks noChangeArrowheads="1"/>
              </p:cNvSpPr>
              <p:nvPr/>
            </p:nvSpPr>
            <p:spPr bwMode="auto">
              <a:xfrm>
                <a:off x="296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60" name="Oval 184"/>
              <p:cNvSpPr>
                <a:spLocks noChangeArrowheads="1"/>
              </p:cNvSpPr>
              <p:nvPr/>
            </p:nvSpPr>
            <p:spPr bwMode="auto">
              <a:xfrm>
                <a:off x="300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61" name="Oval 185"/>
              <p:cNvSpPr>
                <a:spLocks noChangeArrowheads="1"/>
              </p:cNvSpPr>
              <p:nvPr/>
            </p:nvSpPr>
            <p:spPr bwMode="auto">
              <a:xfrm>
                <a:off x="303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62" name="Oval 186"/>
              <p:cNvSpPr>
                <a:spLocks noChangeArrowheads="1"/>
              </p:cNvSpPr>
              <p:nvPr/>
            </p:nvSpPr>
            <p:spPr bwMode="auto">
              <a:xfrm>
                <a:off x="307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63" name="Oval 187"/>
              <p:cNvSpPr>
                <a:spLocks noChangeArrowheads="1"/>
              </p:cNvSpPr>
              <p:nvPr/>
            </p:nvSpPr>
            <p:spPr bwMode="auto">
              <a:xfrm>
                <a:off x="311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64" name="Oval 188"/>
              <p:cNvSpPr>
                <a:spLocks noChangeArrowheads="1"/>
              </p:cNvSpPr>
              <p:nvPr/>
            </p:nvSpPr>
            <p:spPr bwMode="auto">
              <a:xfrm>
                <a:off x="314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65" name="Oval 189"/>
              <p:cNvSpPr>
                <a:spLocks noChangeArrowheads="1"/>
              </p:cNvSpPr>
              <p:nvPr/>
            </p:nvSpPr>
            <p:spPr bwMode="auto">
              <a:xfrm>
                <a:off x="318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66" name="Oval 190"/>
              <p:cNvSpPr>
                <a:spLocks noChangeArrowheads="1"/>
              </p:cNvSpPr>
              <p:nvPr/>
            </p:nvSpPr>
            <p:spPr bwMode="auto">
              <a:xfrm>
                <a:off x="321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67" name="Oval 191"/>
              <p:cNvSpPr>
                <a:spLocks noChangeArrowheads="1"/>
              </p:cNvSpPr>
              <p:nvPr/>
            </p:nvSpPr>
            <p:spPr bwMode="auto">
              <a:xfrm>
                <a:off x="325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68" name="Oval 192"/>
              <p:cNvSpPr>
                <a:spLocks noChangeArrowheads="1"/>
              </p:cNvSpPr>
              <p:nvPr/>
            </p:nvSpPr>
            <p:spPr bwMode="auto">
              <a:xfrm>
                <a:off x="329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69" name="Oval 193"/>
              <p:cNvSpPr>
                <a:spLocks noChangeArrowheads="1"/>
              </p:cNvSpPr>
              <p:nvPr/>
            </p:nvSpPr>
            <p:spPr bwMode="auto">
              <a:xfrm>
                <a:off x="332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70" name="Oval 194"/>
              <p:cNvSpPr>
                <a:spLocks noChangeArrowheads="1"/>
              </p:cNvSpPr>
              <p:nvPr/>
            </p:nvSpPr>
            <p:spPr bwMode="auto">
              <a:xfrm>
                <a:off x="336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71" name="Oval 195"/>
              <p:cNvSpPr>
                <a:spLocks noChangeArrowheads="1"/>
              </p:cNvSpPr>
              <p:nvPr/>
            </p:nvSpPr>
            <p:spPr bwMode="auto">
              <a:xfrm>
                <a:off x="340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72" name="Oval 196"/>
              <p:cNvSpPr>
                <a:spLocks noChangeArrowheads="1"/>
              </p:cNvSpPr>
              <p:nvPr/>
            </p:nvSpPr>
            <p:spPr bwMode="auto">
              <a:xfrm>
                <a:off x="343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73" name="Oval 197"/>
              <p:cNvSpPr>
                <a:spLocks noChangeArrowheads="1"/>
              </p:cNvSpPr>
              <p:nvPr/>
            </p:nvSpPr>
            <p:spPr bwMode="auto">
              <a:xfrm>
                <a:off x="347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74" name="Oval 198"/>
              <p:cNvSpPr>
                <a:spLocks noChangeArrowheads="1"/>
              </p:cNvSpPr>
              <p:nvPr/>
            </p:nvSpPr>
            <p:spPr bwMode="auto">
              <a:xfrm>
                <a:off x="351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75" name="Oval 199"/>
              <p:cNvSpPr>
                <a:spLocks noChangeArrowheads="1"/>
              </p:cNvSpPr>
              <p:nvPr/>
            </p:nvSpPr>
            <p:spPr bwMode="auto">
              <a:xfrm>
                <a:off x="354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76" name="Oval 200"/>
              <p:cNvSpPr>
                <a:spLocks noChangeArrowheads="1"/>
              </p:cNvSpPr>
              <p:nvPr/>
            </p:nvSpPr>
            <p:spPr bwMode="auto">
              <a:xfrm>
                <a:off x="358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77" name="Oval 201"/>
              <p:cNvSpPr>
                <a:spLocks noChangeArrowheads="1"/>
              </p:cNvSpPr>
              <p:nvPr/>
            </p:nvSpPr>
            <p:spPr bwMode="auto">
              <a:xfrm>
                <a:off x="362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78" name="Oval 202"/>
              <p:cNvSpPr>
                <a:spLocks noChangeArrowheads="1"/>
              </p:cNvSpPr>
              <p:nvPr/>
            </p:nvSpPr>
            <p:spPr bwMode="auto">
              <a:xfrm>
                <a:off x="365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79" name="Oval 203"/>
              <p:cNvSpPr>
                <a:spLocks noChangeArrowheads="1"/>
              </p:cNvSpPr>
              <p:nvPr/>
            </p:nvSpPr>
            <p:spPr bwMode="auto">
              <a:xfrm>
                <a:off x="369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80" name="Oval 204"/>
              <p:cNvSpPr>
                <a:spLocks noChangeArrowheads="1"/>
              </p:cNvSpPr>
              <p:nvPr/>
            </p:nvSpPr>
            <p:spPr bwMode="auto">
              <a:xfrm>
                <a:off x="372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81" name="Oval 205"/>
              <p:cNvSpPr>
                <a:spLocks noChangeArrowheads="1"/>
              </p:cNvSpPr>
              <p:nvPr/>
            </p:nvSpPr>
            <p:spPr bwMode="auto">
              <a:xfrm>
                <a:off x="376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82" name="Oval 206"/>
              <p:cNvSpPr>
                <a:spLocks noChangeArrowheads="1"/>
              </p:cNvSpPr>
              <p:nvPr/>
            </p:nvSpPr>
            <p:spPr bwMode="auto">
              <a:xfrm>
                <a:off x="380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83" name="Oval 207"/>
              <p:cNvSpPr>
                <a:spLocks noChangeArrowheads="1"/>
              </p:cNvSpPr>
              <p:nvPr/>
            </p:nvSpPr>
            <p:spPr bwMode="auto">
              <a:xfrm>
                <a:off x="383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84" name="Oval 208"/>
              <p:cNvSpPr>
                <a:spLocks noChangeArrowheads="1"/>
              </p:cNvSpPr>
              <p:nvPr/>
            </p:nvSpPr>
            <p:spPr bwMode="auto">
              <a:xfrm>
                <a:off x="387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85" name="Oval 209"/>
              <p:cNvSpPr>
                <a:spLocks noChangeArrowheads="1"/>
              </p:cNvSpPr>
              <p:nvPr/>
            </p:nvSpPr>
            <p:spPr bwMode="auto">
              <a:xfrm>
                <a:off x="391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86" name="Oval 210"/>
              <p:cNvSpPr>
                <a:spLocks noChangeArrowheads="1"/>
              </p:cNvSpPr>
              <p:nvPr/>
            </p:nvSpPr>
            <p:spPr bwMode="auto">
              <a:xfrm>
                <a:off x="394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87" name="Oval 211"/>
              <p:cNvSpPr>
                <a:spLocks noChangeArrowheads="1"/>
              </p:cNvSpPr>
              <p:nvPr/>
            </p:nvSpPr>
            <p:spPr bwMode="auto">
              <a:xfrm>
                <a:off x="398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88" name="Oval 212"/>
              <p:cNvSpPr>
                <a:spLocks noChangeArrowheads="1"/>
              </p:cNvSpPr>
              <p:nvPr/>
            </p:nvSpPr>
            <p:spPr bwMode="auto">
              <a:xfrm>
                <a:off x="402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89" name="Oval 213"/>
              <p:cNvSpPr>
                <a:spLocks noChangeArrowheads="1"/>
              </p:cNvSpPr>
              <p:nvPr/>
            </p:nvSpPr>
            <p:spPr bwMode="auto">
              <a:xfrm>
                <a:off x="405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90" name="Oval 214"/>
              <p:cNvSpPr>
                <a:spLocks noChangeArrowheads="1"/>
              </p:cNvSpPr>
              <p:nvPr/>
            </p:nvSpPr>
            <p:spPr bwMode="auto">
              <a:xfrm>
                <a:off x="409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91" name="Oval 215"/>
              <p:cNvSpPr>
                <a:spLocks noChangeArrowheads="1"/>
              </p:cNvSpPr>
              <p:nvPr/>
            </p:nvSpPr>
            <p:spPr bwMode="auto">
              <a:xfrm>
                <a:off x="413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92" name="Oval 216"/>
              <p:cNvSpPr>
                <a:spLocks noChangeArrowheads="1"/>
              </p:cNvSpPr>
              <p:nvPr/>
            </p:nvSpPr>
            <p:spPr bwMode="auto">
              <a:xfrm>
                <a:off x="416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93" name="Oval 217"/>
              <p:cNvSpPr>
                <a:spLocks noChangeArrowheads="1"/>
              </p:cNvSpPr>
              <p:nvPr/>
            </p:nvSpPr>
            <p:spPr bwMode="auto">
              <a:xfrm>
                <a:off x="420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94" name="Oval 218"/>
              <p:cNvSpPr>
                <a:spLocks noChangeArrowheads="1"/>
              </p:cNvSpPr>
              <p:nvPr/>
            </p:nvSpPr>
            <p:spPr bwMode="auto">
              <a:xfrm>
                <a:off x="423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95" name="Oval 219"/>
              <p:cNvSpPr>
                <a:spLocks noChangeArrowheads="1"/>
              </p:cNvSpPr>
              <p:nvPr/>
            </p:nvSpPr>
            <p:spPr bwMode="auto">
              <a:xfrm>
                <a:off x="427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96" name="Oval 220"/>
              <p:cNvSpPr>
                <a:spLocks noChangeArrowheads="1"/>
              </p:cNvSpPr>
              <p:nvPr/>
            </p:nvSpPr>
            <p:spPr bwMode="auto">
              <a:xfrm>
                <a:off x="431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97" name="Oval 221"/>
              <p:cNvSpPr>
                <a:spLocks noChangeArrowheads="1"/>
              </p:cNvSpPr>
              <p:nvPr/>
            </p:nvSpPr>
            <p:spPr bwMode="auto">
              <a:xfrm>
                <a:off x="434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98" name="Oval 222"/>
              <p:cNvSpPr>
                <a:spLocks noChangeArrowheads="1"/>
              </p:cNvSpPr>
              <p:nvPr/>
            </p:nvSpPr>
            <p:spPr bwMode="auto">
              <a:xfrm>
                <a:off x="438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99" name="Oval 223"/>
              <p:cNvSpPr>
                <a:spLocks noChangeArrowheads="1"/>
              </p:cNvSpPr>
              <p:nvPr/>
            </p:nvSpPr>
            <p:spPr bwMode="auto">
              <a:xfrm>
                <a:off x="442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00" name="Oval 224"/>
              <p:cNvSpPr>
                <a:spLocks noChangeArrowheads="1"/>
              </p:cNvSpPr>
              <p:nvPr/>
            </p:nvSpPr>
            <p:spPr bwMode="auto">
              <a:xfrm>
                <a:off x="445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01" name="Oval 225"/>
              <p:cNvSpPr>
                <a:spLocks noChangeArrowheads="1"/>
              </p:cNvSpPr>
              <p:nvPr/>
            </p:nvSpPr>
            <p:spPr bwMode="auto">
              <a:xfrm>
                <a:off x="449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02" name="Oval 226"/>
              <p:cNvSpPr>
                <a:spLocks noChangeArrowheads="1"/>
              </p:cNvSpPr>
              <p:nvPr/>
            </p:nvSpPr>
            <p:spPr bwMode="auto">
              <a:xfrm>
                <a:off x="453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03" name="Oval 227"/>
              <p:cNvSpPr>
                <a:spLocks noChangeArrowheads="1"/>
              </p:cNvSpPr>
              <p:nvPr/>
            </p:nvSpPr>
            <p:spPr bwMode="auto">
              <a:xfrm>
                <a:off x="456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04" name="Oval 228"/>
              <p:cNvSpPr>
                <a:spLocks noChangeArrowheads="1"/>
              </p:cNvSpPr>
              <p:nvPr/>
            </p:nvSpPr>
            <p:spPr bwMode="auto">
              <a:xfrm>
                <a:off x="460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05" name="Oval 229"/>
              <p:cNvSpPr>
                <a:spLocks noChangeArrowheads="1"/>
              </p:cNvSpPr>
              <p:nvPr/>
            </p:nvSpPr>
            <p:spPr bwMode="auto">
              <a:xfrm>
                <a:off x="464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06" name="Oval 230"/>
              <p:cNvSpPr>
                <a:spLocks noChangeArrowheads="1"/>
              </p:cNvSpPr>
              <p:nvPr/>
            </p:nvSpPr>
            <p:spPr bwMode="auto">
              <a:xfrm>
                <a:off x="467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07" name="Oval 231"/>
              <p:cNvSpPr>
                <a:spLocks noChangeArrowheads="1"/>
              </p:cNvSpPr>
              <p:nvPr/>
            </p:nvSpPr>
            <p:spPr bwMode="auto">
              <a:xfrm>
                <a:off x="4713"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grpSp>
        <p:grpSp>
          <p:nvGrpSpPr>
            <p:cNvPr id="14" name="Group 232"/>
            <p:cNvGrpSpPr>
              <a:grpSpLocks/>
            </p:cNvGrpSpPr>
            <p:nvPr/>
          </p:nvGrpSpPr>
          <p:grpSpPr bwMode="auto">
            <a:xfrm>
              <a:off x="1255" y="1801"/>
              <a:ext cx="3496" cy="18"/>
              <a:chOff x="1252" y="2554"/>
              <a:chExt cx="3496" cy="18"/>
            </a:xfrm>
          </p:grpSpPr>
          <p:sp>
            <p:nvSpPr>
              <p:cNvPr id="216" name="Oval 233"/>
              <p:cNvSpPr>
                <a:spLocks noChangeArrowheads="1"/>
              </p:cNvSpPr>
              <p:nvPr/>
            </p:nvSpPr>
            <p:spPr bwMode="auto">
              <a:xfrm>
                <a:off x="125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17" name="Oval 234"/>
              <p:cNvSpPr>
                <a:spLocks noChangeArrowheads="1"/>
              </p:cNvSpPr>
              <p:nvPr/>
            </p:nvSpPr>
            <p:spPr bwMode="auto">
              <a:xfrm>
                <a:off x="128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18" name="Oval 235"/>
              <p:cNvSpPr>
                <a:spLocks noChangeArrowheads="1"/>
              </p:cNvSpPr>
              <p:nvPr/>
            </p:nvSpPr>
            <p:spPr bwMode="auto">
              <a:xfrm>
                <a:off x="132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19" name="Oval 236"/>
              <p:cNvSpPr>
                <a:spLocks noChangeArrowheads="1"/>
              </p:cNvSpPr>
              <p:nvPr/>
            </p:nvSpPr>
            <p:spPr bwMode="auto">
              <a:xfrm>
                <a:off x="136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20" name="Oval 237"/>
              <p:cNvSpPr>
                <a:spLocks noChangeArrowheads="1"/>
              </p:cNvSpPr>
              <p:nvPr/>
            </p:nvSpPr>
            <p:spPr bwMode="auto">
              <a:xfrm>
                <a:off x="139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21" name="Oval 238"/>
              <p:cNvSpPr>
                <a:spLocks noChangeArrowheads="1"/>
              </p:cNvSpPr>
              <p:nvPr/>
            </p:nvSpPr>
            <p:spPr bwMode="auto">
              <a:xfrm>
                <a:off x="143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22" name="Oval 239"/>
              <p:cNvSpPr>
                <a:spLocks noChangeArrowheads="1"/>
              </p:cNvSpPr>
              <p:nvPr/>
            </p:nvSpPr>
            <p:spPr bwMode="auto">
              <a:xfrm>
                <a:off x="147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23" name="Oval 240"/>
              <p:cNvSpPr>
                <a:spLocks noChangeArrowheads="1"/>
              </p:cNvSpPr>
              <p:nvPr/>
            </p:nvSpPr>
            <p:spPr bwMode="auto">
              <a:xfrm>
                <a:off x="150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24" name="Oval 241"/>
              <p:cNvSpPr>
                <a:spLocks noChangeArrowheads="1"/>
              </p:cNvSpPr>
              <p:nvPr/>
            </p:nvSpPr>
            <p:spPr bwMode="auto">
              <a:xfrm>
                <a:off x="154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25" name="Oval 242"/>
              <p:cNvSpPr>
                <a:spLocks noChangeArrowheads="1"/>
              </p:cNvSpPr>
              <p:nvPr/>
            </p:nvSpPr>
            <p:spPr bwMode="auto">
              <a:xfrm>
                <a:off x="157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26" name="Oval 243"/>
              <p:cNvSpPr>
                <a:spLocks noChangeArrowheads="1"/>
              </p:cNvSpPr>
              <p:nvPr/>
            </p:nvSpPr>
            <p:spPr bwMode="auto">
              <a:xfrm>
                <a:off x="161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27" name="Oval 244"/>
              <p:cNvSpPr>
                <a:spLocks noChangeArrowheads="1"/>
              </p:cNvSpPr>
              <p:nvPr/>
            </p:nvSpPr>
            <p:spPr bwMode="auto">
              <a:xfrm>
                <a:off x="165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28" name="Oval 245"/>
              <p:cNvSpPr>
                <a:spLocks noChangeArrowheads="1"/>
              </p:cNvSpPr>
              <p:nvPr/>
            </p:nvSpPr>
            <p:spPr bwMode="auto">
              <a:xfrm>
                <a:off x="168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29" name="Oval 246"/>
              <p:cNvSpPr>
                <a:spLocks noChangeArrowheads="1"/>
              </p:cNvSpPr>
              <p:nvPr/>
            </p:nvSpPr>
            <p:spPr bwMode="auto">
              <a:xfrm>
                <a:off x="172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30" name="Oval 247"/>
              <p:cNvSpPr>
                <a:spLocks noChangeArrowheads="1"/>
              </p:cNvSpPr>
              <p:nvPr/>
            </p:nvSpPr>
            <p:spPr bwMode="auto">
              <a:xfrm>
                <a:off x="176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31" name="Oval 248"/>
              <p:cNvSpPr>
                <a:spLocks noChangeArrowheads="1"/>
              </p:cNvSpPr>
              <p:nvPr/>
            </p:nvSpPr>
            <p:spPr bwMode="auto">
              <a:xfrm>
                <a:off x="179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32" name="Oval 249"/>
              <p:cNvSpPr>
                <a:spLocks noChangeArrowheads="1"/>
              </p:cNvSpPr>
              <p:nvPr/>
            </p:nvSpPr>
            <p:spPr bwMode="auto">
              <a:xfrm>
                <a:off x="183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33" name="Oval 250"/>
              <p:cNvSpPr>
                <a:spLocks noChangeArrowheads="1"/>
              </p:cNvSpPr>
              <p:nvPr/>
            </p:nvSpPr>
            <p:spPr bwMode="auto">
              <a:xfrm>
                <a:off x="187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34" name="Oval 251"/>
              <p:cNvSpPr>
                <a:spLocks noChangeArrowheads="1"/>
              </p:cNvSpPr>
              <p:nvPr/>
            </p:nvSpPr>
            <p:spPr bwMode="auto">
              <a:xfrm>
                <a:off x="190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35" name="Oval 252"/>
              <p:cNvSpPr>
                <a:spLocks noChangeArrowheads="1"/>
              </p:cNvSpPr>
              <p:nvPr/>
            </p:nvSpPr>
            <p:spPr bwMode="auto">
              <a:xfrm>
                <a:off x="194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36" name="Oval 253"/>
              <p:cNvSpPr>
                <a:spLocks noChangeArrowheads="1"/>
              </p:cNvSpPr>
              <p:nvPr/>
            </p:nvSpPr>
            <p:spPr bwMode="auto">
              <a:xfrm>
                <a:off x="198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37" name="Oval 254"/>
              <p:cNvSpPr>
                <a:spLocks noChangeArrowheads="1"/>
              </p:cNvSpPr>
              <p:nvPr/>
            </p:nvSpPr>
            <p:spPr bwMode="auto">
              <a:xfrm>
                <a:off x="201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38" name="Oval 255"/>
              <p:cNvSpPr>
                <a:spLocks noChangeArrowheads="1"/>
              </p:cNvSpPr>
              <p:nvPr/>
            </p:nvSpPr>
            <p:spPr bwMode="auto">
              <a:xfrm>
                <a:off x="205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39" name="Oval 256"/>
              <p:cNvSpPr>
                <a:spLocks noChangeArrowheads="1"/>
              </p:cNvSpPr>
              <p:nvPr/>
            </p:nvSpPr>
            <p:spPr bwMode="auto">
              <a:xfrm>
                <a:off x="208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40" name="Oval 257"/>
              <p:cNvSpPr>
                <a:spLocks noChangeArrowheads="1"/>
              </p:cNvSpPr>
              <p:nvPr/>
            </p:nvSpPr>
            <p:spPr bwMode="auto">
              <a:xfrm>
                <a:off x="212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41" name="Oval 258"/>
              <p:cNvSpPr>
                <a:spLocks noChangeArrowheads="1"/>
              </p:cNvSpPr>
              <p:nvPr/>
            </p:nvSpPr>
            <p:spPr bwMode="auto">
              <a:xfrm>
                <a:off x="216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42" name="Oval 259"/>
              <p:cNvSpPr>
                <a:spLocks noChangeArrowheads="1"/>
              </p:cNvSpPr>
              <p:nvPr/>
            </p:nvSpPr>
            <p:spPr bwMode="auto">
              <a:xfrm>
                <a:off x="219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43" name="Oval 260"/>
              <p:cNvSpPr>
                <a:spLocks noChangeArrowheads="1"/>
              </p:cNvSpPr>
              <p:nvPr/>
            </p:nvSpPr>
            <p:spPr bwMode="auto">
              <a:xfrm>
                <a:off x="223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44" name="Oval 261"/>
              <p:cNvSpPr>
                <a:spLocks noChangeArrowheads="1"/>
              </p:cNvSpPr>
              <p:nvPr/>
            </p:nvSpPr>
            <p:spPr bwMode="auto">
              <a:xfrm>
                <a:off x="227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45" name="Oval 262"/>
              <p:cNvSpPr>
                <a:spLocks noChangeArrowheads="1"/>
              </p:cNvSpPr>
              <p:nvPr/>
            </p:nvSpPr>
            <p:spPr bwMode="auto">
              <a:xfrm>
                <a:off x="230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46" name="Oval 263"/>
              <p:cNvSpPr>
                <a:spLocks noChangeArrowheads="1"/>
              </p:cNvSpPr>
              <p:nvPr/>
            </p:nvSpPr>
            <p:spPr bwMode="auto">
              <a:xfrm>
                <a:off x="234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47" name="Oval 264"/>
              <p:cNvSpPr>
                <a:spLocks noChangeArrowheads="1"/>
              </p:cNvSpPr>
              <p:nvPr/>
            </p:nvSpPr>
            <p:spPr bwMode="auto">
              <a:xfrm>
                <a:off x="238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48" name="Oval 265"/>
              <p:cNvSpPr>
                <a:spLocks noChangeArrowheads="1"/>
              </p:cNvSpPr>
              <p:nvPr/>
            </p:nvSpPr>
            <p:spPr bwMode="auto">
              <a:xfrm>
                <a:off x="241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49" name="Oval 266"/>
              <p:cNvSpPr>
                <a:spLocks noChangeArrowheads="1"/>
              </p:cNvSpPr>
              <p:nvPr/>
            </p:nvSpPr>
            <p:spPr bwMode="auto">
              <a:xfrm>
                <a:off x="245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50" name="Oval 267"/>
              <p:cNvSpPr>
                <a:spLocks noChangeArrowheads="1"/>
              </p:cNvSpPr>
              <p:nvPr/>
            </p:nvSpPr>
            <p:spPr bwMode="auto">
              <a:xfrm>
                <a:off x="249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51" name="Oval 268"/>
              <p:cNvSpPr>
                <a:spLocks noChangeArrowheads="1"/>
              </p:cNvSpPr>
              <p:nvPr/>
            </p:nvSpPr>
            <p:spPr bwMode="auto">
              <a:xfrm>
                <a:off x="252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52" name="Oval 269"/>
              <p:cNvSpPr>
                <a:spLocks noChangeArrowheads="1"/>
              </p:cNvSpPr>
              <p:nvPr/>
            </p:nvSpPr>
            <p:spPr bwMode="auto">
              <a:xfrm>
                <a:off x="256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53" name="Oval 270"/>
              <p:cNvSpPr>
                <a:spLocks noChangeArrowheads="1"/>
              </p:cNvSpPr>
              <p:nvPr/>
            </p:nvSpPr>
            <p:spPr bwMode="auto">
              <a:xfrm>
                <a:off x="259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54" name="Oval 271"/>
              <p:cNvSpPr>
                <a:spLocks noChangeArrowheads="1"/>
              </p:cNvSpPr>
              <p:nvPr/>
            </p:nvSpPr>
            <p:spPr bwMode="auto">
              <a:xfrm>
                <a:off x="263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55" name="Oval 272"/>
              <p:cNvSpPr>
                <a:spLocks noChangeArrowheads="1"/>
              </p:cNvSpPr>
              <p:nvPr/>
            </p:nvSpPr>
            <p:spPr bwMode="auto">
              <a:xfrm>
                <a:off x="267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56" name="Oval 273"/>
              <p:cNvSpPr>
                <a:spLocks noChangeArrowheads="1"/>
              </p:cNvSpPr>
              <p:nvPr/>
            </p:nvSpPr>
            <p:spPr bwMode="auto">
              <a:xfrm>
                <a:off x="270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57" name="Oval 274"/>
              <p:cNvSpPr>
                <a:spLocks noChangeArrowheads="1"/>
              </p:cNvSpPr>
              <p:nvPr/>
            </p:nvSpPr>
            <p:spPr bwMode="auto">
              <a:xfrm>
                <a:off x="274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58" name="Oval 275"/>
              <p:cNvSpPr>
                <a:spLocks noChangeArrowheads="1"/>
              </p:cNvSpPr>
              <p:nvPr/>
            </p:nvSpPr>
            <p:spPr bwMode="auto">
              <a:xfrm>
                <a:off x="278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59" name="Oval 276"/>
              <p:cNvSpPr>
                <a:spLocks noChangeArrowheads="1"/>
              </p:cNvSpPr>
              <p:nvPr/>
            </p:nvSpPr>
            <p:spPr bwMode="auto">
              <a:xfrm>
                <a:off x="281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60" name="Oval 277"/>
              <p:cNvSpPr>
                <a:spLocks noChangeArrowheads="1"/>
              </p:cNvSpPr>
              <p:nvPr/>
            </p:nvSpPr>
            <p:spPr bwMode="auto">
              <a:xfrm>
                <a:off x="285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61" name="Oval 278"/>
              <p:cNvSpPr>
                <a:spLocks noChangeArrowheads="1"/>
              </p:cNvSpPr>
              <p:nvPr/>
            </p:nvSpPr>
            <p:spPr bwMode="auto">
              <a:xfrm>
                <a:off x="289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62" name="Oval 279"/>
              <p:cNvSpPr>
                <a:spLocks noChangeArrowheads="1"/>
              </p:cNvSpPr>
              <p:nvPr/>
            </p:nvSpPr>
            <p:spPr bwMode="auto">
              <a:xfrm>
                <a:off x="292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63" name="Oval 280"/>
              <p:cNvSpPr>
                <a:spLocks noChangeArrowheads="1"/>
              </p:cNvSpPr>
              <p:nvPr/>
            </p:nvSpPr>
            <p:spPr bwMode="auto">
              <a:xfrm>
                <a:off x="296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64" name="Oval 281"/>
              <p:cNvSpPr>
                <a:spLocks noChangeArrowheads="1"/>
              </p:cNvSpPr>
              <p:nvPr/>
            </p:nvSpPr>
            <p:spPr bwMode="auto">
              <a:xfrm>
                <a:off x="300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65" name="Oval 282"/>
              <p:cNvSpPr>
                <a:spLocks noChangeArrowheads="1"/>
              </p:cNvSpPr>
              <p:nvPr/>
            </p:nvSpPr>
            <p:spPr bwMode="auto">
              <a:xfrm>
                <a:off x="303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66" name="Oval 283"/>
              <p:cNvSpPr>
                <a:spLocks noChangeArrowheads="1"/>
              </p:cNvSpPr>
              <p:nvPr/>
            </p:nvSpPr>
            <p:spPr bwMode="auto">
              <a:xfrm>
                <a:off x="307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67" name="Oval 284"/>
              <p:cNvSpPr>
                <a:spLocks noChangeArrowheads="1"/>
              </p:cNvSpPr>
              <p:nvPr/>
            </p:nvSpPr>
            <p:spPr bwMode="auto">
              <a:xfrm>
                <a:off x="311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68" name="Oval 285"/>
              <p:cNvSpPr>
                <a:spLocks noChangeArrowheads="1"/>
              </p:cNvSpPr>
              <p:nvPr/>
            </p:nvSpPr>
            <p:spPr bwMode="auto">
              <a:xfrm>
                <a:off x="314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69" name="Oval 286"/>
              <p:cNvSpPr>
                <a:spLocks noChangeArrowheads="1"/>
              </p:cNvSpPr>
              <p:nvPr/>
            </p:nvSpPr>
            <p:spPr bwMode="auto">
              <a:xfrm>
                <a:off x="318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70" name="Oval 287"/>
              <p:cNvSpPr>
                <a:spLocks noChangeArrowheads="1"/>
              </p:cNvSpPr>
              <p:nvPr/>
            </p:nvSpPr>
            <p:spPr bwMode="auto">
              <a:xfrm>
                <a:off x="321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71" name="Oval 288"/>
              <p:cNvSpPr>
                <a:spLocks noChangeArrowheads="1"/>
              </p:cNvSpPr>
              <p:nvPr/>
            </p:nvSpPr>
            <p:spPr bwMode="auto">
              <a:xfrm>
                <a:off x="325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72" name="Oval 289"/>
              <p:cNvSpPr>
                <a:spLocks noChangeArrowheads="1"/>
              </p:cNvSpPr>
              <p:nvPr/>
            </p:nvSpPr>
            <p:spPr bwMode="auto">
              <a:xfrm>
                <a:off x="329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73" name="Oval 290"/>
              <p:cNvSpPr>
                <a:spLocks noChangeArrowheads="1"/>
              </p:cNvSpPr>
              <p:nvPr/>
            </p:nvSpPr>
            <p:spPr bwMode="auto">
              <a:xfrm>
                <a:off x="332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74" name="Oval 291"/>
              <p:cNvSpPr>
                <a:spLocks noChangeArrowheads="1"/>
              </p:cNvSpPr>
              <p:nvPr/>
            </p:nvSpPr>
            <p:spPr bwMode="auto">
              <a:xfrm>
                <a:off x="336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75" name="Oval 292"/>
              <p:cNvSpPr>
                <a:spLocks noChangeArrowheads="1"/>
              </p:cNvSpPr>
              <p:nvPr/>
            </p:nvSpPr>
            <p:spPr bwMode="auto">
              <a:xfrm>
                <a:off x="340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76" name="Oval 293"/>
              <p:cNvSpPr>
                <a:spLocks noChangeArrowheads="1"/>
              </p:cNvSpPr>
              <p:nvPr/>
            </p:nvSpPr>
            <p:spPr bwMode="auto">
              <a:xfrm>
                <a:off x="343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77" name="Oval 294"/>
              <p:cNvSpPr>
                <a:spLocks noChangeArrowheads="1"/>
              </p:cNvSpPr>
              <p:nvPr/>
            </p:nvSpPr>
            <p:spPr bwMode="auto">
              <a:xfrm>
                <a:off x="347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78" name="Oval 295"/>
              <p:cNvSpPr>
                <a:spLocks noChangeArrowheads="1"/>
              </p:cNvSpPr>
              <p:nvPr/>
            </p:nvSpPr>
            <p:spPr bwMode="auto">
              <a:xfrm>
                <a:off x="351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79" name="Oval 296"/>
              <p:cNvSpPr>
                <a:spLocks noChangeArrowheads="1"/>
              </p:cNvSpPr>
              <p:nvPr/>
            </p:nvSpPr>
            <p:spPr bwMode="auto">
              <a:xfrm>
                <a:off x="354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80" name="Oval 297"/>
              <p:cNvSpPr>
                <a:spLocks noChangeArrowheads="1"/>
              </p:cNvSpPr>
              <p:nvPr/>
            </p:nvSpPr>
            <p:spPr bwMode="auto">
              <a:xfrm>
                <a:off x="358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81" name="Oval 298"/>
              <p:cNvSpPr>
                <a:spLocks noChangeArrowheads="1"/>
              </p:cNvSpPr>
              <p:nvPr/>
            </p:nvSpPr>
            <p:spPr bwMode="auto">
              <a:xfrm>
                <a:off x="362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82" name="Oval 299"/>
              <p:cNvSpPr>
                <a:spLocks noChangeArrowheads="1"/>
              </p:cNvSpPr>
              <p:nvPr/>
            </p:nvSpPr>
            <p:spPr bwMode="auto">
              <a:xfrm>
                <a:off x="365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83" name="Oval 300"/>
              <p:cNvSpPr>
                <a:spLocks noChangeArrowheads="1"/>
              </p:cNvSpPr>
              <p:nvPr/>
            </p:nvSpPr>
            <p:spPr bwMode="auto">
              <a:xfrm>
                <a:off x="369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84" name="Oval 301"/>
              <p:cNvSpPr>
                <a:spLocks noChangeArrowheads="1"/>
              </p:cNvSpPr>
              <p:nvPr/>
            </p:nvSpPr>
            <p:spPr bwMode="auto">
              <a:xfrm>
                <a:off x="372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85" name="Oval 302"/>
              <p:cNvSpPr>
                <a:spLocks noChangeArrowheads="1"/>
              </p:cNvSpPr>
              <p:nvPr/>
            </p:nvSpPr>
            <p:spPr bwMode="auto">
              <a:xfrm>
                <a:off x="376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86" name="Oval 303"/>
              <p:cNvSpPr>
                <a:spLocks noChangeArrowheads="1"/>
              </p:cNvSpPr>
              <p:nvPr/>
            </p:nvSpPr>
            <p:spPr bwMode="auto">
              <a:xfrm>
                <a:off x="380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87" name="Oval 304"/>
              <p:cNvSpPr>
                <a:spLocks noChangeArrowheads="1"/>
              </p:cNvSpPr>
              <p:nvPr/>
            </p:nvSpPr>
            <p:spPr bwMode="auto">
              <a:xfrm>
                <a:off x="383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88" name="Oval 305"/>
              <p:cNvSpPr>
                <a:spLocks noChangeArrowheads="1"/>
              </p:cNvSpPr>
              <p:nvPr/>
            </p:nvSpPr>
            <p:spPr bwMode="auto">
              <a:xfrm>
                <a:off x="387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89" name="Oval 306"/>
              <p:cNvSpPr>
                <a:spLocks noChangeArrowheads="1"/>
              </p:cNvSpPr>
              <p:nvPr/>
            </p:nvSpPr>
            <p:spPr bwMode="auto">
              <a:xfrm>
                <a:off x="391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90" name="Oval 307"/>
              <p:cNvSpPr>
                <a:spLocks noChangeArrowheads="1"/>
              </p:cNvSpPr>
              <p:nvPr/>
            </p:nvSpPr>
            <p:spPr bwMode="auto">
              <a:xfrm>
                <a:off x="394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91" name="Oval 308"/>
              <p:cNvSpPr>
                <a:spLocks noChangeArrowheads="1"/>
              </p:cNvSpPr>
              <p:nvPr/>
            </p:nvSpPr>
            <p:spPr bwMode="auto">
              <a:xfrm>
                <a:off x="398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92" name="Oval 309"/>
              <p:cNvSpPr>
                <a:spLocks noChangeArrowheads="1"/>
              </p:cNvSpPr>
              <p:nvPr/>
            </p:nvSpPr>
            <p:spPr bwMode="auto">
              <a:xfrm>
                <a:off x="402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93" name="Oval 310"/>
              <p:cNvSpPr>
                <a:spLocks noChangeArrowheads="1"/>
              </p:cNvSpPr>
              <p:nvPr/>
            </p:nvSpPr>
            <p:spPr bwMode="auto">
              <a:xfrm>
                <a:off x="405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94" name="Oval 311"/>
              <p:cNvSpPr>
                <a:spLocks noChangeArrowheads="1"/>
              </p:cNvSpPr>
              <p:nvPr/>
            </p:nvSpPr>
            <p:spPr bwMode="auto">
              <a:xfrm>
                <a:off x="409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95" name="Oval 312"/>
              <p:cNvSpPr>
                <a:spLocks noChangeArrowheads="1"/>
              </p:cNvSpPr>
              <p:nvPr/>
            </p:nvSpPr>
            <p:spPr bwMode="auto">
              <a:xfrm>
                <a:off x="413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96" name="Oval 313"/>
              <p:cNvSpPr>
                <a:spLocks noChangeArrowheads="1"/>
              </p:cNvSpPr>
              <p:nvPr/>
            </p:nvSpPr>
            <p:spPr bwMode="auto">
              <a:xfrm>
                <a:off x="416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97" name="Oval 314"/>
              <p:cNvSpPr>
                <a:spLocks noChangeArrowheads="1"/>
              </p:cNvSpPr>
              <p:nvPr/>
            </p:nvSpPr>
            <p:spPr bwMode="auto">
              <a:xfrm>
                <a:off x="420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98" name="Oval 315"/>
              <p:cNvSpPr>
                <a:spLocks noChangeArrowheads="1"/>
              </p:cNvSpPr>
              <p:nvPr/>
            </p:nvSpPr>
            <p:spPr bwMode="auto">
              <a:xfrm>
                <a:off x="423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99" name="Oval 316"/>
              <p:cNvSpPr>
                <a:spLocks noChangeArrowheads="1"/>
              </p:cNvSpPr>
              <p:nvPr/>
            </p:nvSpPr>
            <p:spPr bwMode="auto">
              <a:xfrm>
                <a:off x="427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00" name="Oval 317"/>
              <p:cNvSpPr>
                <a:spLocks noChangeArrowheads="1"/>
              </p:cNvSpPr>
              <p:nvPr/>
            </p:nvSpPr>
            <p:spPr bwMode="auto">
              <a:xfrm>
                <a:off x="431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01" name="Oval 318"/>
              <p:cNvSpPr>
                <a:spLocks noChangeArrowheads="1"/>
              </p:cNvSpPr>
              <p:nvPr/>
            </p:nvSpPr>
            <p:spPr bwMode="auto">
              <a:xfrm>
                <a:off x="434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02" name="Oval 319"/>
              <p:cNvSpPr>
                <a:spLocks noChangeArrowheads="1"/>
              </p:cNvSpPr>
              <p:nvPr/>
            </p:nvSpPr>
            <p:spPr bwMode="auto">
              <a:xfrm>
                <a:off x="438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03" name="Oval 320"/>
              <p:cNvSpPr>
                <a:spLocks noChangeArrowheads="1"/>
              </p:cNvSpPr>
              <p:nvPr/>
            </p:nvSpPr>
            <p:spPr bwMode="auto">
              <a:xfrm>
                <a:off x="442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04" name="Oval 321"/>
              <p:cNvSpPr>
                <a:spLocks noChangeArrowheads="1"/>
              </p:cNvSpPr>
              <p:nvPr/>
            </p:nvSpPr>
            <p:spPr bwMode="auto">
              <a:xfrm>
                <a:off x="445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05" name="Oval 322"/>
              <p:cNvSpPr>
                <a:spLocks noChangeArrowheads="1"/>
              </p:cNvSpPr>
              <p:nvPr/>
            </p:nvSpPr>
            <p:spPr bwMode="auto">
              <a:xfrm>
                <a:off x="449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06" name="Oval 323"/>
              <p:cNvSpPr>
                <a:spLocks noChangeArrowheads="1"/>
              </p:cNvSpPr>
              <p:nvPr/>
            </p:nvSpPr>
            <p:spPr bwMode="auto">
              <a:xfrm>
                <a:off x="453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07" name="Oval 324"/>
              <p:cNvSpPr>
                <a:spLocks noChangeArrowheads="1"/>
              </p:cNvSpPr>
              <p:nvPr/>
            </p:nvSpPr>
            <p:spPr bwMode="auto">
              <a:xfrm>
                <a:off x="456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08" name="Oval 325"/>
              <p:cNvSpPr>
                <a:spLocks noChangeArrowheads="1"/>
              </p:cNvSpPr>
              <p:nvPr/>
            </p:nvSpPr>
            <p:spPr bwMode="auto">
              <a:xfrm>
                <a:off x="460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09" name="Oval 326"/>
              <p:cNvSpPr>
                <a:spLocks noChangeArrowheads="1"/>
              </p:cNvSpPr>
              <p:nvPr/>
            </p:nvSpPr>
            <p:spPr bwMode="auto">
              <a:xfrm>
                <a:off x="464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10" name="Oval 327"/>
              <p:cNvSpPr>
                <a:spLocks noChangeArrowheads="1"/>
              </p:cNvSpPr>
              <p:nvPr/>
            </p:nvSpPr>
            <p:spPr bwMode="auto">
              <a:xfrm>
                <a:off x="467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11" name="Oval 328"/>
              <p:cNvSpPr>
                <a:spLocks noChangeArrowheads="1"/>
              </p:cNvSpPr>
              <p:nvPr/>
            </p:nvSpPr>
            <p:spPr bwMode="auto">
              <a:xfrm>
                <a:off x="4713"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grpSp>
        <p:grpSp>
          <p:nvGrpSpPr>
            <p:cNvPr id="15" name="Group 329"/>
            <p:cNvGrpSpPr>
              <a:grpSpLocks/>
            </p:cNvGrpSpPr>
            <p:nvPr/>
          </p:nvGrpSpPr>
          <p:grpSpPr bwMode="auto">
            <a:xfrm>
              <a:off x="1255" y="2902"/>
              <a:ext cx="3496" cy="18"/>
              <a:chOff x="1252" y="2554"/>
              <a:chExt cx="3496" cy="18"/>
            </a:xfrm>
          </p:grpSpPr>
          <p:sp>
            <p:nvSpPr>
              <p:cNvPr id="120" name="Oval 330"/>
              <p:cNvSpPr>
                <a:spLocks noChangeArrowheads="1"/>
              </p:cNvSpPr>
              <p:nvPr/>
            </p:nvSpPr>
            <p:spPr bwMode="auto">
              <a:xfrm>
                <a:off x="125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1" name="Oval 331"/>
              <p:cNvSpPr>
                <a:spLocks noChangeArrowheads="1"/>
              </p:cNvSpPr>
              <p:nvPr/>
            </p:nvSpPr>
            <p:spPr bwMode="auto">
              <a:xfrm>
                <a:off x="128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2" name="Oval 332"/>
              <p:cNvSpPr>
                <a:spLocks noChangeArrowheads="1"/>
              </p:cNvSpPr>
              <p:nvPr/>
            </p:nvSpPr>
            <p:spPr bwMode="auto">
              <a:xfrm>
                <a:off x="132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3" name="Oval 333"/>
              <p:cNvSpPr>
                <a:spLocks noChangeArrowheads="1"/>
              </p:cNvSpPr>
              <p:nvPr/>
            </p:nvSpPr>
            <p:spPr bwMode="auto">
              <a:xfrm>
                <a:off x="136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4" name="Oval 334"/>
              <p:cNvSpPr>
                <a:spLocks noChangeArrowheads="1"/>
              </p:cNvSpPr>
              <p:nvPr/>
            </p:nvSpPr>
            <p:spPr bwMode="auto">
              <a:xfrm>
                <a:off x="139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5" name="Oval 335"/>
              <p:cNvSpPr>
                <a:spLocks noChangeArrowheads="1"/>
              </p:cNvSpPr>
              <p:nvPr/>
            </p:nvSpPr>
            <p:spPr bwMode="auto">
              <a:xfrm>
                <a:off x="143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6" name="Oval 336"/>
              <p:cNvSpPr>
                <a:spLocks noChangeArrowheads="1"/>
              </p:cNvSpPr>
              <p:nvPr/>
            </p:nvSpPr>
            <p:spPr bwMode="auto">
              <a:xfrm>
                <a:off x="147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7" name="Oval 337"/>
              <p:cNvSpPr>
                <a:spLocks noChangeArrowheads="1"/>
              </p:cNvSpPr>
              <p:nvPr/>
            </p:nvSpPr>
            <p:spPr bwMode="auto">
              <a:xfrm>
                <a:off x="150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8" name="Oval 338"/>
              <p:cNvSpPr>
                <a:spLocks noChangeArrowheads="1"/>
              </p:cNvSpPr>
              <p:nvPr/>
            </p:nvSpPr>
            <p:spPr bwMode="auto">
              <a:xfrm>
                <a:off x="154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9" name="Oval 339"/>
              <p:cNvSpPr>
                <a:spLocks noChangeArrowheads="1"/>
              </p:cNvSpPr>
              <p:nvPr/>
            </p:nvSpPr>
            <p:spPr bwMode="auto">
              <a:xfrm>
                <a:off x="157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0" name="Oval 340"/>
              <p:cNvSpPr>
                <a:spLocks noChangeArrowheads="1"/>
              </p:cNvSpPr>
              <p:nvPr/>
            </p:nvSpPr>
            <p:spPr bwMode="auto">
              <a:xfrm>
                <a:off x="161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1" name="Oval 341"/>
              <p:cNvSpPr>
                <a:spLocks noChangeArrowheads="1"/>
              </p:cNvSpPr>
              <p:nvPr/>
            </p:nvSpPr>
            <p:spPr bwMode="auto">
              <a:xfrm>
                <a:off x="165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2" name="Oval 342"/>
              <p:cNvSpPr>
                <a:spLocks noChangeArrowheads="1"/>
              </p:cNvSpPr>
              <p:nvPr/>
            </p:nvSpPr>
            <p:spPr bwMode="auto">
              <a:xfrm>
                <a:off x="168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3" name="Oval 343"/>
              <p:cNvSpPr>
                <a:spLocks noChangeArrowheads="1"/>
              </p:cNvSpPr>
              <p:nvPr/>
            </p:nvSpPr>
            <p:spPr bwMode="auto">
              <a:xfrm>
                <a:off x="172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4" name="Oval 344"/>
              <p:cNvSpPr>
                <a:spLocks noChangeArrowheads="1"/>
              </p:cNvSpPr>
              <p:nvPr/>
            </p:nvSpPr>
            <p:spPr bwMode="auto">
              <a:xfrm>
                <a:off x="176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5" name="Oval 345"/>
              <p:cNvSpPr>
                <a:spLocks noChangeArrowheads="1"/>
              </p:cNvSpPr>
              <p:nvPr/>
            </p:nvSpPr>
            <p:spPr bwMode="auto">
              <a:xfrm>
                <a:off x="179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6" name="Oval 346"/>
              <p:cNvSpPr>
                <a:spLocks noChangeArrowheads="1"/>
              </p:cNvSpPr>
              <p:nvPr/>
            </p:nvSpPr>
            <p:spPr bwMode="auto">
              <a:xfrm>
                <a:off x="183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7" name="Oval 347"/>
              <p:cNvSpPr>
                <a:spLocks noChangeArrowheads="1"/>
              </p:cNvSpPr>
              <p:nvPr/>
            </p:nvSpPr>
            <p:spPr bwMode="auto">
              <a:xfrm>
                <a:off x="187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8" name="Oval 348"/>
              <p:cNvSpPr>
                <a:spLocks noChangeArrowheads="1"/>
              </p:cNvSpPr>
              <p:nvPr/>
            </p:nvSpPr>
            <p:spPr bwMode="auto">
              <a:xfrm>
                <a:off x="190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9" name="Oval 349"/>
              <p:cNvSpPr>
                <a:spLocks noChangeArrowheads="1"/>
              </p:cNvSpPr>
              <p:nvPr/>
            </p:nvSpPr>
            <p:spPr bwMode="auto">
              <a:xfrm>
                <a:off x="194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0" name="Oval 350"/>
              <p:cNvSpPr>
                <a:spLocks noChangeArrowheads="1"/>
              </p:cNvSpPr>
              <p:nvPr/>
            </p:nvSpPr>
            <p:spPr bwMode="auto">
              <a:xfrm>
                <a:off x="198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1" name="Oval 351"/>
              <p:cNvSpPr>
                <a:spLocks noChangeArrowheads="1"/>
              </p:cNvSpPr>
              <p:nvPr/>
            </p:nvSpPr>
            <p:spPr bwMode="auto">
              <a:xfrm>
                <a:off x="201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2" name="Oval 352"/>
              <p:cNvSpPr>
                <a:spLocks noChangeArrowheads="1"/>
              </p:cNvSpPr>
              <p:nvPr/>
            </p:nvSpPr>
            <p:spPr bwMode="auto">
              <a:xfrm>
                <a:off x="205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3" name="Oval 353"/>
              <p:cNvSpPr>
                <a:spLocks noChangeArrowheads="1"/>
              </p:cNvSpPr>
              <p:nvPr/>
            </p:nvSpPr>
            <p:spPr bwMode="auto">
              <a:xfrm>
                <a:off x="208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4" name="Oval 354"/>
              <p:cNvSpPr>
                <a:spLocks noChangeArrowheads="1"/>
              </p:cNvSpPr>
              <p:nvPr/>
            </p:nvSpPr>
            <p:spPr bwMode="auto">
              <a:xfrm>
                <a:off x="212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5" name="Oval 355"/>
              <p:cNvSpPr>
                <a:spLocks noChangeArrowheads="1"/>
              </p:cNvSpPr>
              <p:nvPr/>
            </p:nvSpPr>
            <p:spPr bwMode="auto">
              <a:xfrm>
                <a:off x="216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6" name="Oval 356"/>
              <p:cNvSpPr>
                <a:spLocks noChangeArrowheads="1"/>
              </p:cNvSpPr>
              <p:nvPr/>
            </p:nvSpPr>
            <p:spPr bwMode="auto">
              <a:xfrm>
                <a:off x="219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7" name="Oval 357"/>
              <p:cNvSpPr>
                <a:spLocks noChangeArrowheads="1"/>
              </p:cNvSpPr>
              <p:nvPr/>
            </p:nvSpPr>
            <p:spPr bwMode="auto">
              <a:xfrm>
                <a:off x="223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8" name="Oval 358"/>
              <p:cNvSpPr>
                <a:spLocks noChangeArrowheads="1"/>
              </p:cNvSpPr>
              <p:nvPr/>
            </p:nvSpPr>
            <p:spPr bwMode="auto">
              <a:xfrm>
                <a:off x="227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9" name="Oval 359"/>
              <p:cNvSpPr>
                <a:spLocks noChangeArrowheads="1"/>
              </p:cNvSpPr>
              <p:nvPr/>
            </p:nvSpPr>
            <p:spPr bwMode="auto">
              <a:xfrm>
                <a:off x="230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0" name="Oval 360"/>
              <p:cNvSpPr>
                <a:spLocks noChangeArrowheads="1"/>
              </p:cNvSpPr>
              <p:nvPr/>
            </p:nvSpPr>
            <p:spPr bwMode="auto">
              <a:xfrm>
                <a:off x="234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1" name="Oval 361"/>
              <p:cNvSpPr>
                <a:spLocks noChangeArrowheads="1"/>
              </p:cNvSpPr>
              <p:nvPr/>
            </p:nvSpPr>
            <p:spPr bwMode="auto">
              <a:xfrm>
                <a:off x="238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2" name="Oval 362"/>
              <p:cNvSpPr>
                <a:spLocks noChangeArrowheads="1"/>
              </p:cNvSpPr>
              <p:nvPr/>
            </p:nvSpPr>
            <p:spPr bwMode="auto">
              <a:xfrm>
                <a:off x="241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3" name="Oval 363"/>
              <p:cNvSpPr>
                <a:spLocks noChangeArrowheads="1"/>
              </p:cNvSpPr>
              <p:nvPr/>
            </p:nvSpPr>
            <p:spPr bwMode="auto">
              <a:xfrm>
                <a:off x="245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4" name="Oval 364"/>
              <p:cNvSpPr>
                <a:spLocks noChangeArrowheads="1"/>
              </p:cNvSpPr>
              <p:nvPr/>
            </p:nvSpPr>
            <p:spPr bwMode="auto">
              <a:xfrm>
                <a:off x="249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5" name="Oval 365"/>
              <p:cNvSpPr>
                <a:spLocks noChangeArrowheads="1"/>
              </p:cNvSpPr>
              <p:nvPr/>
            </p:nvSpPr>
            <p:spPr bwMode="auto">
              <a:xfrm>
                <a:off x="252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6" name="Oval 366"/>
              <p:cNvSpPr>
                <a:spLocks noChangeArrowheads="1"/>
              </p:cNvSpPr>
              <p:nvPr/>
            </p:nvSpPr>
            <p:spPr bwMode="auto">
              <a:xfrm>
                <a:off x="256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7" name="Oval 367"/>
              <p:cNvSpPr>
                <a:spLocks noChangeArrowheads="1"/>
              </p:cNvSpPr>
              <p:nvPr/>
            </p:nvSpPr>
            <p:spPr bwMode="auto">
              <a:xfrm>
                <a:off x="259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8" name="Oval 368"/>
              <p:cNvSpPr>
                <a:spLocks noChangeArrowheads="1"/>
              </p:cNvSpPr>
              <p:nvPr/>
            </p:nvSpPr>
            <p:spPr bwMode="auto">
              <a:xfrm>
                <a:off x="263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9" name="Oval 369"/>
              <p:cNvSpPr>
                <a:spLocks noChangeArrowheads="1"/>
              </p:cNvSpPr>
              <p:nvPr/>
            </p:nvSpPr>
            <p:spPr bwMode="auto">
              <a:xfrm>
                <a:off x="267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60" name="Oval 370"/>
              <p:cNvSpPr>
                <a:spLocks noChangeArrowheads="1"/>
              </p:cNvSpPr>
              <p:nvPr/>
            </p:nvSpPr>
            <p:spPr bwMode="auto">
              <a:xfrm>
                <a:off x="270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61" name="Oval 371"/>
              <p:cNvSpPr>
                <a:spLocks noChangeArrowheads="1"/>
              </p:cNvSpPr>
              <p:nvPr/>
            </p:nvSpPr>
            <p:spPr bwMode="auto">
              <a:xfrm>
                <a:off x="274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62" name="Oval 372"/>
              <p:cNvSpPr>
                <a:spLocks noChangeArrowheads="1"/>
              </p:cNvSpPr>
              <p:nvPr/>
            </p:nvSpPr>
            <p:spPr bwMode="auto">
              <a:xfrm>
                <a:off x="278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63" name="Oval 373"/>
              <p:cNvSpPr>
                <a:spLocks noChangeArrowheads="1"/>
              </p:cNvSpPr>
              <p:nvPr/>
            </p:nvSpPr>
            <p:spPr bwMode="auto">
              <a:xfrm>
                <a:off x="281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64" name="Oval 374"/>
              <p:cNvSpPr>
                <a:spLocks noChangeArrowheads="1"/>
              </p:cNvSpPr>
              <p:nvPr/>
            </p:nvSpPr>
            <p:spPr bwMode="auto">
              <a:xfrm>
                <a:off x="285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65" name="Oval 375"/>
              <p:cNvSpPr>
                <a:spLocks noChangeArrowheads="1"/>
              </p:cNvSpPr>
              <p:nvPr/>
            </p:nvSpPr>
            <p:spPr bwMode="auto">
              <a:xfrm>
                <a:off x="289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66" name="Oval 376"/>
              <p:cNvSpPr>
                <a:spLocks noChangeArrowheads="1"/>
              </p:cNvSpPr>
              <p:nvPr/>
            </p:nvSpPr>
            <p:spPr bwMode="auto">
              <a:xfrm>
                <a:off x="292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67" name="Oval 377"/>
              <p:cNvSpPr>
                <a:spLocks noChangeArrowheads="1"/>
              </p:cNvSpPr>
              <p:nvPr/>
            </p:nvSpPr>
            <p:spPr bwMode="auto">
              <a:xfrm>
                <a:off x="296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68" name="Oval 378"/>
              <p:cNvSpPr>
                <a:spLocks noChangeArrowheads="1"/>
              </p:cNvSpPr>
              <p:nvPr/>
            </p:nvSpPr>
            <p:spPr bwMode="auto">
              <a:xfrm>
                <a:off x="300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69" name="Oval 379"/>
              <p:cNvSpPr>
                <a:spLocks noChangeArrowheads="1"/>
              </p:cNvSpPr>
              <p:nvPr/>
            </p:nvSpPr>
            <p:spPr bwMode="auto">
              <a:xfrm>
                <a:off x="303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70" name="Oval 380"/>
              <p:cNvSpPr>
                <a:spLocks noChangeArrowheads="1"/>
              </p:cNvSpPr>
              <p:nvPr/>
            </p:nvSpPr>
            <p:spPr bwMode="auto">
              <a:xfrm>
                <a:off x="307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71" name="Oval 381"/>
              <p:cNvSpPr>
                <a:spLocks noChangeArrowheads="1"/>
              </p:cNvSpPr>
              <p:nvPr/>
            </p:nvSpPr>
            <p:spPr bwMode="auto">
              <a:xfrm>
                <a:off x="311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72" name="Oval 382"/>
              <p:cNvSpPr>
                <a:spLocks noChangeArrowheads="1"/>
              </p:cNvSpPr>
              <p:nvPr/>
            </p:nvSpPr>
            <p:spPr bwMode="auto">
              <a:xfrm>
                <a:off x="314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73" name="Oval 383"/>
              <p:cNvSpPr>
                <a:spLocks noChangeArrowheads="1"/>
              </p:cNvSpPr>
              <p:nvPr/>
            </p:nvSpPr>
            <p:spPr bwMode="auto">
              <a:xfrm>
                <a:off x="318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74" name="Oval 384"/>
              <p:cNvSpPr>
                <a:spLocks noChangeArrowheads="1"/>
              </p:cNvSpPr>
              <p:nvPr/>
            </p:nvSpPr>
            <p:spPr bwMode="auto">
              <a:xfrm>
                <a:off x="321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75" name="Oval 385"/>
              <p:cNvSpPr>
                <a:spLocks noChangeArrowheads="1"/>
              </p:cNvSpPr>
              <p:nvPr/>
            </p:nvSpPr>
            <p:spPr bwMode="auto">
              <a:xfrm>
                <a:off x="325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76" name="Oval 386"/>
              <p:cNvSpPr>
                <a:spLocks noChangeArrowheads="1"/>
              </p:cNvSpPr>
              <p:nvPr/>
            </p:nvSpPr>
            <p:spPr bwMode="auto">
              <a:xfrm>
                <a:off x="329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77" name="Oval 387"/>
              <p:cNvSpPr>
                <a:spLocks noChangeArrowheads="1"/>
              </p:cNvSpPr>
              <p:nvPr/>
            </p:nvSpPr>
            <p:spPr bwMode="auto">
              <a:xfrm>
                <a:off x="332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78" name="Oval 388"/>
              <p:cNvSpPr>
                <a:spLocks noChangeArrowheads="1"/>
              </p:cNvSpPr>
              <p:nvPr/>
            </p:nvSpPr>
            <p:spPr bwMode="auto">
              <a:xfrm>
                <a:off x="336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79" name="Oval 389"/>
              <p:cNvSpPr>
                <a:spLocks noChangeArrowheads="1"/>
              </p:cNvSpPr>
              <p:nvPr/>
            </p:nvSpPr>
            <p:spPr bwMode="auto">
              <a:xfrm>
                <a:off x="340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80" name="Oval 390"/>
              <p:cNvSpPr>
                <a:spLocks noChangeArrowheads="1"/>
              </p:cNvSpPr>
              <p:nvPr/>
            </p:nvSpPr>
            <p:spPr bwMode="auto">
              <a:xfrm>
                <a:off x="343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81" name="Oval 391"/>
              <p:cNvSpPr>
                <a:spLocks noChangeArrowheads="1"/>
              </p:cNvSpPr>
              <p:nvPr/>
            </p:nvSpPr>
            <p:spPr bwMode="auto">
              <a:xfrm>
                <a:off x="347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82" name="Oval 392"/>
              <p:cNvSpPr>
                <a:spLocks noChangeArrowheads="1"/>
              </p:cNvSpPr>
              <p:nvPr/>
            </p:nvSpPr>
            <p:spPr bwMode="auto">
              <a:xfrm>
                <a:off x="351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83" name="Oval 393"/>
              <p:cNvSpPr>
                <a:spLocks noChangeArrowheads="1"/>
              </p:cNvSpPr>
              <p:nvPr/>
            </p:nvSpPr>
            <p:spPr bwMode="auto">
              <a:xfrm>
                <a:off x="354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84" name="Oval 394"/>
              <p:cNvSpPr>
                <a:spLocks noChangeArrowheads="1"/>
              </p:cNvSpPr>
              <p:nvPr/>
            </p:nvSpPr>
            <p:spPr bwMode="auto">
              <a:xfrm>
                <a:off x="358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85" name="Oval 395"/>
              <p:cNvSpPr>
                <a:spLocks noChangeArrowheads="1"/>
              </p:cNvSpPr>
              <p:nvPr/>
            </p:nvSpPr>
            <p:spPr bwMode="auto">
              <a:xfrm>
                <a:off x="362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86" name="Oval 396"/>
              <p:cNvSpPr>
                <a:spLocks noChangeArrowheads="1"/>
              </p:cNvSpPr>
              <p:nvPr/>
            </p:nvSpPr>
            <p:spPr bwMode="auto">
              <a:xfrm>
                <a:off x="365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87" name="Oval 397"/>
              <p:cNvSpPr>
                <a:spLocks noChangeArrowheads="1"/>
              </p:cNvSpPr>
              <p:nvPr/>
            </p:nvSpPr>
            <p:spPr bwMode="auto">
              <a:xfrm>
                <a:off x="369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88" name="Oval 398"/>
              <p:cNvSpPr>
                <a:spLocks noChangeArrowheads="1"/>
              </p:cNvSpPr>
              <p:nvPr/>
            </p:nvSpPr>
            <p:spPr bwMode="auto">
              <a:xfrm>
                <a:off x="372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89" name="Oval 399"/>
              <p:cNvSpPr>
                <a:spLocks noChangeArrowheads="1"/>
              </p:cNvSpPr>
              <p:nvPr/>
            </p:nvSpPr>
            <p:spPr bwMode="auto">
              <a:xfrm>
                <a:off x="376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90" name="Oval 400"/>
              <p:cNvSpPr>
                <a:spLocks noChangeArrowheads="1"/>
              </p:cNvSpPr>
              <p:nvPr/>
            </p:nvSpPr>
            <p:spPr bwMode="auto">
              <a:xfrm>
                <a:off x="380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91" name="Oval 401"/>
              <p:cNvSpPr>
                <a:spLocks noChangeArrowheads="1"/>
              </p:cNvSpPr>
              <p:nvPr/>
            </p:nvSpPr>
            <p:spPr bwMode="auto">
              <a:xfrm>
                <a:off x="383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92" name="Oval 402"/>
              <p:cNvSpPr>
                <a:spLocks noChangeArrowheads="1"/>
              </p:cNvSpPr>
              <p:nvPr/>
            </p:nvSpPr>
            <p:spPr bwMode="auto">
              <a:xfrm>
                <a:off x="387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93" name="Oval 403"/>
              <p:cNvSpPr>
                <a:spLocks noChangeArrowheads="1"/>
              </p:cNvSpPr>
              <p:nvPr/>
            </p:nvSpPr>
            <p:spPr bwMode="auto">
              <a:xfrm>
                <a:off x="391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94" name="Oval 404"/>
              <p:cNvSpPr>
                <a:spLocks noChangeArrowheads="1"/>
              </p:cNvSpPr>
              <p:nvPr/>
            </p:nvSpPr>
            <p:spPr bwMode="auto">
              <a:xfrm>
                <a:off x="394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95" name="Oval 405"/>
              <p:cNvSpPr>
                <a:spLocks noChangeArrowheads="1"/>
              </p:cNvSpPr>
              <p:nvPr/>
            </p:nvSpPr>
            <p:spPr bwMode="auto">
              <a:xfrm>
                <a:off x="398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96" name="Oval 406"/>
              <p:cNvSpPr>
                <a:spLocks noChangeArrowheads="1"/>
              </p:cNvSpPr>
              <p:nvPr/>
            </p:nvSpPr>
            <p:spPr bwMode="auto">
              <a:xfrm>
                <a:off x="402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97" name="Oval 407"/>
              <p:cNvSpPr>
                <a:spLocks noChangeArrowheads="1"/>
              </p:cNvSpPr>
              <p:nvPr/>
            </p:nvSpPr>
            <p:spPr bwMode="auto">
              <a:xfrm>
                <a:off x="405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98" name="Oval 408"/>
              <p:cNvSpPr>
                <a:spLocks noChangeArrowheads="1"/>
              </p:cNvSpPr>
              <p:nvPr/>
            </p:nvSpPr>
            <p:spPr bwMode="auto">
              <a:xfrm>
                <a:off x="409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99" name="Oval 409"/>
              <p:cNvSpPr>
                <a:spLocks noChangeArrowheads="1"/>
              </p:cNvSpPr>
              <p:nvPr/>
            </p:nvSpPr>
            <p:spPr bwMode="auto">
              <a:xfrm>
                <a:off x="413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00" name="Oval 410"/>
              <p:cNvSpPr>
                <a:spLocks noChangeArrowheads="1"/>
              </p:cNvSpPr>
              <p:nvPr/>
            </p:nvSpPr>
            <p:spPr bwMode="auto">
              <a:xfrm>
                <a:off x="416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01" name="Oval 411"/>
              <p:cNvSpPr>
                <a:spLocks noChangeArrowheads="1"/>
              </p:cNvSpPr>
              <p:nvPr/>
            </p:nvSpPr>
            <p:spPr bwMode="auto">
              <a:xfrm>
                <a:off x="420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02" name="Oval 412"/>
              <p:cNvSpPr>
                <a:spLocks noChangeArrowheads="1"/>
              </p:cNvSpPr>
              <p:nvPr/>
            </p:nvSpPr>
            <p:spPr bwMode="auto">
              <a:xfrm>
                <a:off x="423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03" name="Oval 413"/>
              <p:cNvSpPr>
                <a:spLocks noChangeArrowheads="1"/>
              </p:cNvSpPr>
              <p:nvPr/>
            </p:nvSpPr>
            <p:spPr bwMode="auto">
              <a:xfrm>
                <a:off x="427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04" name="Oval 414"/>
              <p:cNvSpPr>
                <a:spLocks noChangeArrowheads="1"/>
              </p:cNvSpPr>
              <p:nvPr/>
            </p:nvSpPr>
            <p:spPr bwMode="auto">
              <a:xfrm>
                <a:off x="431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05" name="Oval 415"/>
              <p:cNvSpPr>
                <a:spLocks noChangeArrowheads="1"/>
              </p:cNvSpPr>
              <p:nvPr/>
            </p:nvSpPr>
            <p:spPr bwMode="auto">
              <a:xfrm>
                <a:off x="434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06" name="Oval 416"/>
              <p:cNvSpPr>
                <a:spLocks noChangeArrowheads="1"/>
              </p:cNvSpPr>
              <p:nvPr/>
            </p:nvSpPr>
            <p:spPr bwMode="auto">
              <a:xfrm>
                <a:off x="438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07" name="Oval 417"/>
              <p:cNvSpPr>
                <a:spLocks noChangeArrowheads="1"/>
              </p:cNvSpPr>
              <p:nvPr/>
            </p:nvSpPr>
            <p:spPr bwMode="auto">
              <a:xfrm>
                <a:off x="442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08" name="Oval 418"/>
              <p:cNvSpPr>
                <a:spLocks noChangeArrowheads="1"/>
              </p:cNvSpPr>
              <p:nvPr/>
            </p:nvSpPr>
            <p:spPr bwMode="auto">
              <a:xfrm>
                <a:off x="445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09" name="Oval 419"/>
              <p:cNvSpPr>
                <a:spLocks noChangeArrowheads="1"/>
              </p:cNvSpPr>
              <p:nvPr/>
            </p:nvSpPr>
            <p:spPr bwMode="auto">
              <a:xfrm>
                <a:off x="449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10" name="Oval 420"/>
              <p:cNvSpPr>
                <a:spLocks noChangeArrowheads="1"/>
              </p:cNvSpPr>
              <p:nvPr/>
            </p:nvSpPr>
            <p:spPr bwMode="auto">
              <a:xfrm>
                <a:off x="453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11" name="Oval 421"/>
              <p:cNvSpPr>
                <a:spLocks noChangeArrowheads="1"/>
              </p:cNvSpPr>
              <p:nvPr/>
            </p:nvSpPr>
            <p:spPr bwMode="auto">
              <a:xfrm>
                <a:off x="456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12" name="Oval 422"/>
              <p:cNvSpPr>
                <a:spLocks noChangeArrowheads="1"/>
              </p:cNvSpPr>
              <p:nvPr/>
            </p:nvSpPr>
            <p:spPr bwMode="auto">
              <a:xfrm>
                <a:off x="460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13" name="Oval 423"/>
              <p:cNvSpPr>
                <a:spLocks noChangeArrowheads="1"/>
              </p:cNvSpPr>
              <p:nvPr/>
            </p:nvSpPr>
            <p:spPr bwMode="auto">
              <a:xfrm>
                <a:off x="464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14" name="Oval 424"/>
              <p:cNvSpPr>
                <a:spLocks noChangeArrowheads="1"/>
              </p:cNvSpPr>
              <p:nvPr/>
            </p:nvSpPr>
            <p:spPr bwMode="auto">
              <a:xfrm>
                <a:off x="467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15" name="Oval 425"/>
              <p:cNvSpPr>
                <a:spLocks noChangeArrowheads="1"/>
              </p:cNvSpPr>
              <p:nvPr/>
            </p:nvSpPr>
            <p:spPr bwMode="auto">
              <a:xfrm>
                <a:off x="4713"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grpSp>
        <p:grpSp>
          <p:nvGrpSpPr>
            <p:cNvPr id="16" name="Group 426"/>
            <p:cNvGrpSpPr>
              <a:grpSpLocks/>
            </p:cNvGrpSpPr>
            <p:nvPr/>
          </p:nvGrpSpPr>
          <p:grpSpPr bwMode="auto">
            <a:xfrm>
              <a:off x="1255" y="3269"/>
              <a:ext cx="3496" cy="18"/>
              <a:chOff x="1252" y="2554"/>
              <a:chExt cx="3496" cy="18"/>
            </a:xfrm>
          </p:grpSpPr>
          <p:sp>
            <p:nvSpPr>
              <p:cNvPr id="24" name="Oval 427"/>
              <p:cNvSpPr>
                <a:spLocks noChangeArrowheads="1"/>
              </p:cNvSpPr>
              <p:nvPr/>
            </p:nvSpPr>
            <p:spPr bwMode="auto">
              <a:xfrm>
                <a:off x="125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5" name="Oval 428"/>
              <p:cNvSpPr>
                <a:spLocks noChangeArrowheads="1"/>
              </p:cNvSpPr>
              <p:nvPr/>
            </p:nvSpPr>
            <p:spPr bwMode="auto">
              <a:xfrm>
                <a:off x="128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6" name="Oval 429"/>
              <p:cNvSpPr>
                <a:spLocks noChangeArrowheads="1"/>
              </p:cNvSpPr>
              <p:nvPr/>
            </p:nvSpPr>
            <p:spPr bwMode="auto">
              <a:xfrm>
                <a:off x="132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7" name="Oval 430"/>
              <p:cNvSpPr>
                <a:spLocks noChangeArrowheads="1"/>
              </p:cNvSpPr>
              <p:nvPr/>
            </p:nvSpPr>
            <p:spPr bwMode="auto">
              <a:xfrm>
                <a:off x="136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28" name="Oval 431"/>
              <p:cNvSpPr>
                <a:spLocks noChangeArrowheads="1"/>
              </p:cNvSpPr>
              <p:nvPr/>
            </p:nvSpPr>
            <p:spPr bwMode="auto">
              <a:xfrm>
                <a:off x="139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29" name="Oval 432"/>
              <p:cNvSpPr>
                <a:spLocks noChangeArrowheads="1"/>
              </p:cNvSpPr>
              <p:nvPr/>
            </p:nvSpPr>
            <p:spPr bwMode="auto">
              <a:xfrm>
                <a:off x="143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0" name="Oval 433"/>
              <p:cNvSpPr>
                <a:spLocks noChangeArrowheads="1"/>
              </p:cNvSpPr>
              <p:nvPr/>
            </p:nvSpPr>
            <p:spPr bwMode="auto">
              <a:xfrm>
                <a:off x="147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1" name="Oval 434"/>
              <p:cNvSpPr>
                <a:spLocks noChangeArrowheads="1"/>
              </p:cNvSpPr>
              <p:nvPr/>
            </p:nvSpPr>
            <p:spPr bwMode="auto">
              <a:xfrm>
                <a:off x="150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2" name="Oval 435"/>
              <p:cNvSpPr>
                <a:spLocks noChangeArrowheads="1"/>
              </p:cNvSpPr>
              <p:nvPr/>
            </p:nvSpPr>
            <p:spPr bwMode="auto">
              <a:xfrm>
                <a:off x="154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3" name="Oval 436"/>
              <p:cNvSpPr>
                <a:spLocks noChangeArrowheads="1"/>
              </p:cNvSpPr>
              <p:nvPr/>
            </p:nvSpPr>
            <p:spPr bwMode="auto">
              <a:xfrm>
                <a:off x="157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4" name="Oval 437"/>
              <p:cNvSpPr>
                <a:spLocks noChangeArrowheads="1"/>
              </p:cNvSpPr>
              <p:nvPr/>
            </p:nvSpPr>
            <p:spPr bwMode="auto">
              <a:xfrm>
                <a:off x="161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5" name="Oval 438"/>
              <p:cNvSpPr>
                <a:spLocks noChangeArrowheads="1"/>
              </p:cNvSpPr>
              <p:nvPr/>
            </p:nvSpPr>
            <p:spPr bwMode="auto">
              <a:xfrm>
                <a:off x="165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6" name="Oval 439"/>
              <p:cNvSpPr>
                <a:spLocks noChangeArrowheads="1"/>
              </p:cNvSpPr>
              <p:nvPr/>
            </p:nvSpPr>
            <p:spPr bwMode="auto">
              <a:xfrm>
                <a:off x="168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7" name="Oval 440"/>
              <p:cNvSpPr>
                <a:spLocks noChangeArrowheads="1"/>
              </p:cNvSpPr>
              <p:nvPr/>
            </p:nvSpPr>
            <p:spPr bwMode="auto">
              <a:xfrm>
                <a:off x="172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38" name="Oval 441"/>
              <p:cNvSpPr>
                <a:spLocks noChangeArrowheads="1"/>
              </p:cNvSpPr>
              <p:nvPr/>
            </p:nvSpPr>
            <p:spPr bwMode="auto">
              <a:xfrm>
                <a:off x="176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39" name="Oval 442"/>
              <p:cNvSpPr>
                <a:spLocks noChangeArrowheads="1"/>
              </p:cNvSpPr>
              <p:nvPr/>
            </p:nvSpPr>
            <p:spPr bwMode="auto">
              <a:xfrm>
                <a:off x="179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0" name="Oval 443"/>
              <p:cNvSpPr>
                <a:spLocks noChangeArrowheads="1"/>
              </p:cNvSpPr>
              <p:nvPr/>
            </p:nvSpPr>
            <p:spPr bwMode="auto">
              <a:xfrm>
                <a:off x="183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1" name="Oval 444"/>
              <p:cNvSpPr>
                <a:spLocks noChangeArrowheads="1"/>
              </p:cNvSpPr>
              <p:nvPr/>
            </p:nvSpPr>
            <p:spPr bwMode="auto">
              <a:xfrm>
                <a:off x="187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2" name="Oval 445"/>
              <p:cNvSpPr>
                <a:spLocks noChangeArrowheads="1"/>
              </p:cNvSpPr>
              <p:nvPr/>
            </p:nvSpPr>
            <p:spPr bwMode="auto">
              <a:xfrm>
                <a:off x="190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3" name="Oval 446"/>
              <p:cNvSpPr>
                <a:spLocks noChangeArrowheads="1"/>
              </p:cNvSpPr>
              <p:nvPr/>
            </p:nvSpPr>
            <p:spPr bwMode="auto">
              <a:xfrm>
                <a:off x="194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4" name="Oval 447"/>
              <p:cNvSpPr>
                <a:spLocks noChangeArrowheads="1"/>
              </p:cNvSpPr>
              <p:nvPr/>
            </p:nvSpPr>
            <p:spPr bwMode="auto">
              <a:xfrm>
                <a:off x="198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5" name="Oval 448"/>
              <p:cNvSpPr>
                <a:spLocks noChangeArrowheads="1"/>
              </p:cNvSpPr>
              <p:nvPr/>
            </p:nvSpPr>
            <p:spPr bwMode="auto">
              <a:xfrm>
                <a:off x="201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6" name="Oval 449"/>
              <p:cNvSpPr>
                <a:spLocks noChangeArrowheads="1"/>
              </p:cNvSpPr>
              <p:nvPr/>
            </p:nvSpPr>
            <p:spPr bwMode="auto">
              <a:xfrm>
                <a:off x="205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7" name="Oval 450"/>
              <p:cNvSpPr>
                <a:spLocks noChangeArrowheads="1"/>
              </p:cNvSpPr>
              <p:nvPr/>
            </p:nvSpPr>
            <p:spPr bwMode="auto">
              <a:xfrm>
                <a:off x="208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48" name="Oval 451"/>
              <p:cNvSpPr>
                <a:spLocks noChangeArrowheads="1"/>
              </p:cNvSpPr>
              <p:nvPr/>
            </p:nvSpPr>
            <p:spPr bwMode="auto">
              <a:xfrm>
                <a:off x="212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49" name="Oval 452"/>
              <p:cNvSpPr>
                <a:spLocks noChangeArrowheads="1"/>
              </p:cNvSpPr>
              <p:nvPr/>
            </p:nvSpPr>
            <p:spPr bwMode="auto">
              <a:xfrm>
                <a:off x="216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0" name="Oval 453"/>
              <p:cNvSpPr>
                <a:spLocks noChangeArrowheads="1"/>
              </p:cNvSpPr>
              <p:nvPr/>
            </p:nvSpPr>
            <p:spPr bwMode="auto">
              <a:xfrm>
                <a:off x="219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1" name="Oval 454"/>
              <p:cNvSpPr>
                <a:spLocks noChangeArrowheads="1"/>
              </p:cNvSpPr>
              <p:nvPr/>
            </p:nvSpPr>
            <p:spPr bwMode="auto">
              <a:xfrm>
                <a:off x="223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2" name="Oval 455"/>
              <p:cNvSpPr>
                <a:spLocks noChangeArrowheads="1"/>
              </p:cNvSpPr>
              <p:nvPr/>
            </p:nvSpPr>
            <p:spPr bwMode="auto">
              <a:xfrm>
                <a:off x="227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3" name="Oval 456"/>
              <p:cNvSpPr>
                <a:spLocks noChangeArrowheads="1"/>
              </p:cNvSpPr>
              <p:nvPr/>
            </p:nvSpPr>
            <p:spPr bwMode="auto">
              <a:xfrm>
                <a:off x="230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4" name="Oval 457"/>
              <p:cNvSpPr>
                <a:spLocks noChangeArrowheads="1"/>
              </p:cNvSpPr>
              <p:nvPr/>
            </p:nvSpPr>
            <p:spPr bwMode="auto">
              <a:xfrm>
                <a:off x="234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5" name="Oval 458"/>
              <p:cNvSpPr>
                <a:spLocks noChangeArrowheads="1"/>
              </p:cNvSpPr>
              <p:nvPr/>
            </p:nvSpPr>
            <p:spPr bwMode="auto">
              <a:xfrm>
                <a:off x="238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6" name="Oval 459"/>
              <p:cNvSpPr>
                <a:spLocks noChangeArrowheads="1"/>
              </p:cNvSpPr>
              <p:nvPr/>
            </p:nvSpPr>
            <p:spPr bwMode="auto">
              <a:xfrm>
                <a:off x="241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7" name="Oval 460"/>
              <p:cNvSpPr>
                <a:spLocks noChangeArrowheads="1"/>
              </p:cNvSpPr>
              <p:nvPr/>
            </p:nvSpPr>
            <p:spPr bwMode="auto">
              <a:xfrm>
                <a:off x="245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8" name="Oval 461"/>
              <p:cNvSpPr>
                <a:spLocks noChangeArrowheads="1"/>
              </p:cNvSpPr>
              <p:nvPr/>
            </p:nvSpPr>
            <p:spPr bwMode="auto">
              <a:xfrm>
                <a:off x="249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9" name="Oval 462"/>
              <p:cNvSpPr>
                <a:spLocks noChangeArrowheads="1"/>
              </p:cNvSpPr>
              <p:nvPr/>
            </p:nvSpPr>
            <p:spPr bwMode="auto">
              <a:xfrm>
                <a:off x="252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0" name="Oval 463"/>
              <p:cNvSpPr>
                <a:spLocks noChangeArrowheads="1"/>
              </p:cNvSpPr>
              <p:nvPr/>
            </p:nvSpPr>
            <p:spPr bwMode="auto">
              <a:xfrm>
                <a:off x="256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1" name="Oval 464"/>
              <p:cNvSpPr>
                <a:spLocks noChangeArrowheads="1"/>
              </p:cNvSpPr>
              <p:nvPr/>
            </p:nvSpPr>
            <p:spPr bwMode="auto">
              <a:xfrm>
                <a:off x="259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2" name="Oval 465"/>
              <p:cNvSpPr>
                <a:spLocks noChangeArrowheads="1"/>
              </p:cNvSpPr>
              <p:nvPr/>
            </p:nvSpPr>
            <p:spPr bwMode="auto">
              <a:xfrm>
                <a:off x="263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3" name="Oval 466"/>
              <p:cNvSpPr>
                <a:spLocks noChangeArrowheads="1"/>
              </p:cNvSpPr>
              <p:nvPr/>
            </p:nvSpPr>
            <p:spPr bwMode="auto">
              <a:xfrm>
                <a:off x="267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4" name="Oval 467"/>
              <p:cNvSpPr>
                <a:spLocks noChangeArrowheads="1"/>
              </p:cNvSpPr>
              <p:nvPr/>
            </p:nvSpPr>
            <p:spPr bwMode="auto">
              <a:xfrm>
                <a:off x="270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5" name="Oval 468"/>
              <p:cNvSpPr>
                <a:spLocks noChangeArrowheads="1"/>
              </p:cNvSpPr>
              <p:nvPr/>
            </p:nvSpPr>
            <p:spPr bwMode="auto">
              <a:xfrm>
                <a:off x="274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6" name="Oval 469"/>
              <p:cNvSpPr>
                <a:spLocks noChangeArrowheads="1"/>
              </p:cNvSpPr>
              <p:nvPr/>
            </p:nvSpPr>
            <p:spPr bwMode="auto">
              <a:xfrm>
                <a:off x="278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7" name="Oval 470"/>
              <p:cNvSpPr>
                <a:spLocks noChangeArrowheads="1"/>
              </p:cNvSpPr>
              <p:nvPr/>
            </p:nvSpPr>
            <p:spPr bwMode="auto">
              <a:xfrm>
                <a:off x="281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8" name="Oval 471"/>
              <p:cNvSpPr>
                <a:spLocks noChangeArrowheads="1"/>
              </p:cNvSpPr>
              <p:nvPr/>
            </p:nvSpPr>
            <p:spPr bwMode="auto">
              <a:xfrm>
                <a:off x="285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9" name="Oval 472"/>
              <p:cNvSpPr>
                <a:spLocks noChangeArrowheads="1"/>
              </p:cNvSpPr>
              <p:nvPr/>
            </p:nvSpPr>
            <p:spPr bwMode="auto">
              <a:xfrm>
                <a:off x="289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0" name="Oval 473"/>
              <p:cNvSpPr>
                <a:spLocks noChangeArrowheads="1"/>
              </p:cNvSpPr>
              <p:nvPr/>
            </p:nvSpPr>
            <p:spPr bwMode="auto">
              <a:xfrm>
                <a:off x="292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1" name="Oval 474"/>
              <p:cNvSpPr>
                <a:spLocks noChangeArrowheads="1"/>
              </p:cNvSpPr>
              <p:nvPr/>
            </p:nvSpPr>
            <p:spPr bwMode="auto">
              <a:xfrm>
                <a:off x="296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2" name="Oval 475"/>
              <p:cNvSpPr>
                <a:spLocks noChangeArrowheads="1"/>
              </p:cNvSpPr>
              <p:nvPr/>
            </p:nvSpPr>
            <p:spPr bwMode="auto">
              <a:xfrm>
                <a:off x="300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3" name="Oval 476"/>
              <p:cNvSpPr>
                <a:spLocks noChangeArrowheads="1"/>
              </p:cNvSpPr>
              <p:nvPr/>
            </p:nvSpPr>
            <p:spPr bwMode="auto">
              <a:xfrm>
                <a:off x="303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4" name="Oval 477"/>
              <p:cNvSpPr>
                <a:spLocks noChangeArrowheads="1"/>
              </p:cNvSpPr>
              <p:nvPr/>
            </p:nvSpPr>
            <p:spPr bwMode="auto">
              <a:xfrm>
                <a:off x="307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5" name="Oval 478"/>
              <p:cNvSpPr>
                <a:spLocks noChangeArrowheads="1"/>
              </p:cNvSpPr>
              <p:nvPr/>
            </p:nvSpPr>
            <p:spPr bwMode="auto">
              <a:xfrm>
                <a:off x="311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6" name="Oval 479"/>
              <p:cNvSpPr>
                <a:spLocks noChangeArrowheads="1"/>
              </p:cNvSpPr>
              <p:nvPr/>
            </p:nvSpPr>
            <p:spPr bwMode="auto">
              <a:xfrm>
                <a:off x="314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7" name="Oval 480"/>
              <p:cNvSpPr>
                <a:spLocks noChangeArrowheads="1"/>
              </p:cNvSpPr>
              <p:nvPr/>
            </p:nvSpPr>
            <p:spPr bwMode="auto">
              <a:xfrm>
                <a:off x="318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8" name="Oval 481"/>
              <p:cNvSpPr>
                <a:spLocks noChangeArrowheads="1"/>
              </p:cNvSpPr>
              <p:nvPr/>
            </p:nvSpPr>
            <p:spPr bwMode="auto">
              <a:xfrm>
                <a:off x="321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9" name="Oval 482"/>
              <p:cNvSpPr>
                <a:spLocks noChangeArrowheads="1"/>
              </p:cNvSpPr>
              <p:nvPr/>
            </p:nvSpPr>
            <p:spPr bwMode="auto">
              <a:xfrm>
                <a:off x="325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0" name="Oval 483"/>
              <p:cNvSpPr>
                <a:spLocks noChangeArrowheads="1"/>
              </p:cNvSpPr>
              <p:nvPr/>
            </p:nvSpPr>
            <p:spPr bwMode="auto">
              <a:xfrm>
                <a:off x="329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1" name="Oval 484"/>
              <p:cNvSpPr>
                <a:spLocks noChangeArrowheads="1"/>
              </p:cNvSpPr>
              <p:nvPr/>
            </p:nvSpPr>
            <p:spPr bwMode="auto">
              <a:xfrm>
                <a:off x="332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2" name="Oval 485"/>
              <p:cNvSpPr>
                <a:spLocks noChangeArrowheads="1"/>
              </p:cNvSpPr>
              <p:nvPr/>
            </p:nvSpPr>
            <p:spPr bwMode="auto">
              <a:xfrm>
                <a:off x="336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3" name="Oval 486"/>
              <p:cNvSpPr>
                <a:spLocks noChangeArrowheads="1"/>
              </p:cNvSpPr>
              <p:nvPr/>
            </p:nvSpPr>
            <p:spPr bwMode="auto">
              <a:xfrm>
                <a:off x="340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4" name="Oval 487"/>
              <p:cNvSpPr>
                <a:spLocks noChangeArrowheads="1"/>
              </p:cNvSpPr>
              <p:nvPr/>
            </p:nvSpPr>
            <p:spPr bwMode="auto">
              <a:xfrm>
                <a:off x="343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5" name="Oval 488"/>
              <p:cNvSpPr>
                <a:spLocks noChangeArrowheads="1"/>
              </p:cNvSpPr>
              <p:nvPr/>
            </p:nvSpPr>
            <p:spPr bwMode="auto">
              <a:xfrm>
                <a:off x="347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6" name="Oval 489"/>
              <p:cNvSpPr>
                <a:spLocks noChangeArrowheads="1"/>
              </p:cNvSpPr>
              <p:nvPr/>
            </p:nvSpPr>
            <p:spPr bwMode="auto">
              <a:xfrm>
                <a:off x="351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7" name="Oval 490"/>
              <p:cNvSpPr>
                <a:spLocks noChangeArrowheads="1"/>
              </p:cNvSpPr>
              <p:nvPr/>
            </p:nvSpPr>
            <p:spPr bwMode="auto">
              <a:xfrm>
                <a:off x="354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8" name="Oval 491"/>
              <p:cNvSpPr>
                <a:spLocks noChangeArrowheads="1"/>
              </p:cNvSpPr>
              <p:nvPr/>
            </p:nvSpPr>
            <p:spPr bwMode="auto">
              <a:xfrm>
                <a:off x="358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9" name="Oval 492"/>
              <p:cNvSpPr>
                <a:spLocks noChangeArrowheads="1"/>
              </p:cNvSpPr>
              <p:nvPr/>
            </p:nvSpPr>
            <p:spPr bwMode="auto">
              <a:xfrm>
                <a:off x="362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0" name="Oval 493"/>
              <p:cNvSpPr>
                <a:spLocks noChangeArrowheads="1"/>
              </p:cNvSpPr>
              <p:nvPr/>
            </p:nvSpPr>
            <p:spPr bwMode="auto">
              <a:xfrm>
                <a:off x="365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1" name="Oval 494"/>
              <p:cNvSpPr>
                <a:spLocks noChangeArrowheads="1"/>
              </p:cNvSpPr>
              <p:nvPr/>
            </p:nvSpPr>
            <p:spPr bwMode="auto">
              <a:xfrm>
                <a:off x="369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2" name="Oval 495"/>
              <p:cNvSpPr>
                <a:spLocks noChangeArrowheads="1"/>
              </p:cNvSpPr>
              <p:nvPr/>
            </p:nvSpPr>
            <p:spPr bwMode="auto">
              <a:xfrm>
                <a:off x="372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3" name="Oval 496"/>
              <p:cNvSpPr>
                <a:spLocks noChangeArrowheads="1"/>
              </p:cNvSpPr>
              <p:nvPr/>
            </p:nvSpPr>
            <p:spPr bwMode="auto">
              <a:xfrm>
                <a:off x="376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4" name="Oval 497"/>
              <p:cNvSpPr>
                <a:spLocks noChangeArrowheads="1"/>
              </p:cNvSpPr>
              <p:nvPr/>
            </p:nvSpPr>
            <p:spPr bwMode="auto">
              <a:xfrm>
                <a:off x="380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5" name="Oval 498"/>
              <p:cNvSpPr>
                <a:spLocks noChangeArrowheads="1"/>
              </p:cNvSpPr>
              <p:nvPr/>
            </p:nvSpPr>
            <p:spPr bwMode="auto">
              <a:xfrm>
                <a:off x="383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6" name="Oval 499"/>
              <p:cNvSpPr>
                <a:spLocks noChangeArrowheads="1"/>
              </p:cNvSpPr>
              <p:nvPr/>
            </p:nvSpPr>
            <p:spPr bwMode="auto">
              <a:xfrm>
                <a:off x="387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7" name="Oval 500"/>
              <p:cNvSpPr>
                <a:spLocks noChangeArrowheads="1"/>
              </p:cNvSpPr>
              <p:nvPr/>
            </p:nvSpPr>
            <p:spPr bwMode="auto">
              <a:xfrm>
                <a:off x="391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8" name="Oval 501"/>
              <p:cNvSpPr>
                <a:spLocks noChangeArrowheads="1"/>
              </p:cNvSpPr>
              <p:nvPr/>
            </p:nvSpPr>
            <p:spPr bwMode="auto">
              <a:xfrm>
                <a:off x="394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9" name="Oval 502"/>
              <p:cNvSpPr>
                <a:spLocks noChangeArrowheads="1"/>
              </p:cNvSpPr>
              <p:nvPr/>
            </p:nvSpPr>
            <p:spPr bwMode="auto">
              <a:xfrm>
                <a:off x="398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0" name="Oval 503"/>
              <p:cNvSpPr>
                <a:spLocks noChangeArrowheads="1"/>
              </p:cNvSpPr>
              <p:nvPr/>
            </p:nvSpPr>
            <p:spPr bwMode="auto">
              <a:xfrm>
                <a:off x="402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1" name="Oval 504"/>
              <p:cNvSpPr>
                <a:spLocks noChangeArrowheads="1"/>
              </p:cNvSpPr>
              <p:nvPr/>
            </p:nvSpPr>
            <p:spPr bwMode="auto">
              <a:xfrm>
                <a:off x="405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2" name="Oval 505"/>
              <p:cNvSpPr>
                <a:spLocks noChangeArrowheads="1"/>
              </p:cNvSpPr>
              <p:nvPr/>
            </p:nvSpPr>
            <p:spPr bwMode="auto">
              <a:xfrm>
                <a:off x="409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3" name="Oval 506"/>
              <p:cNvSpPr>
                <a:spLocks noChangeArrowheads="1"/>
              </p:cNvSpPr>
              <p:nvPr/>
            </p:nvSpPr>
            <p:spPr bwMode="auto">
              <a:xfrm>
                <a:off x="413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4" name="Oval 507"/>
              <p:cNvSpPr>
                <a:spLocks noChangeArrowheads="1"/>
              </p:cNvSpPr>
              <p:nvPr/>
            </p:nvSpPr>
            <p:spPr bwMode="auto">
              <a:xfrm>
                <a:off x="416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5" name="Oval 508"/>
              <p:cNvSpPr>
                <a:spLocks noChangeArrowheads="1"/>
              </p:cNvSpPr>
              <p:nvPr/>
            </p:nvSpPr>
            <p:spPr bwMode="auto">
              <a:xfrm>
                <a:off x="420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6" name="Oval 509"/>
              <p:cNvSpPr>
                <a:spLocks noChangeArrowheads="1"/>
              </p:cNvSpPr>
              <p:nvPr/>
            </p:nvSpPr>
            <p:spPr bwMode="auto">
              <a:xfrm>
                <a:off x="423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7" name="Oval 510"/>
              <p:cNvSpPr>
                <a:spLocks noChangeArrowheads="1"/>
              </p:cNvSpPr>
              <p:nvPr/>
            </p:nvSpPr>
            <p:spPr bwMode="auto">
              <a:xfrm>
                <a:off x="427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8" name="Oval 511"/>
              <p:cNvSpPr>
                <a:spLocks noChangeArrowheads="1"/>
              </p:cNvSpPr>
              <p:nvPr/>
            </p:nvSpPr>
            <p:spPr bwMode="auto">
              <a:xfrm>
                <a:off x="431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9" name="Oval 512"/>
              <p:cNvSpPr>
                <a:spLocks noChangeArrowheads="1"/>
              </p:cNvSpPr>
              <p:nvPr/>
            </p:nvSpPr>
            <p:spPr bwMode="auto">
              <a:xfrm>
                <a:off x="434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0" name="Oval 513"/>
              <p:cNvSpPr>
                <a:spLocks noChangeArrowheads="1"/>
              </p:cNvSpPr>
              <p:nvPr/>
            </p:nvSpPr>
            <p:spPr bwMode="auto">
              <a:xfrm>
                <a:off x="438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1" name="Oval 514"/>
              <p:cNvSpPr>
                <a:spLocks noChangeArrowheads="1"/>
              </p:cNvSpPr>
              <p:nvPr/>
            </p:nvSpPr>
            <p:spPr bwMode="auto">
              <a:xfrm>
                <a:off x="442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2" name="Oval 515"/>
              <p:cNvSpPr>
                <a:spLocks noChangeArrowheads="1"/>
              </p:cNvSpPr>
              <p:nvPr/>
            </p:nvSpPr>
            <p:spPr bwMode="auto">
              <a:xfrm>
                <a:off x="445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3" name="Oval 516"/>
              <p:cNvSpPr>
                <a:spLocks noChangeArrowheads="1"/>
              </p:cNvSpPr>
              <p:nvPr/>
            </p:nvSpPr>
            <p:spPr bwMode="auto">
              <a:xfrm>
                <a:off x="449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4" name="Oval 517"/>
              <p:cNvSpPr>
                <a:spLocks noChangeArrowheads="1"/>
              </p:cNvSpPr>
              <p:nvPr/>
            </p:nvSpPr>
            <p:spPr bwMode="auto">
              <a:xfrm>
                <a:off x="453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5" name="Oval 518"/>
              <p:cNvSpPr>
                <a:spLocks noChangeArrowheads="1"/>
              </p:cNvSpPr>
              <p:nvPr/>
            </p:nvSpPr>
            <p:spPr bwMode="auto">
              <a:xfrm>
                <a:off x="456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6" name="Oval 519"/>
              <p:cNvSpPr>
                <a:spLocks noChangeArrowheads="1"/>
              </p:cNvSpPr>
              <p:nvPr/>
            </p:nvSpPr>
            <p:spPr bwMode="auto">
              <a:xfrm>
                <a:off x="460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7" name="Oval 520"/>
              <p:cNvSpPr>
                <a:spLocks noChangeArrowheads="1"/>
              </p:cNvSpPr>
              <p:nvPr/>
            </p:nvSpPr>
            <p:spPr bwMode="auto">
              <a:xfrm>
                <a:off x="464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8" name="Oval 521"/>
              <p:cNvSpPr>
                <a:spLocks noChangeArrowheads="1"/>
              </p:cNvSpPr>
              <p:nvPr/>
            </p:nvSpPr>
            <p:spPr bwMode="auto">
              <a:xfrm>
                <a:off x="467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9" name="Oval 522"/>
              <p:cNvSpPr>
                <a:spLocks noChangeArrowheads="1"/>
              </p:cNvSpPr>
              <p:nvPr/>
            </p:nvSpPr>
            <p:spPr bwMode="auto">
              <a:xfrm>
                <a:off x="4713"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grpSp>
        <p:sp>
          <p:nvSpPr>
            <p:cNvPr id="17" name="Rectangle 523"/>
            <p:cNvSpPr>
              <a:spLocks noChangeArrowheads="1"/>
            </p:cNvSpPr>
            <p:nvPr/>
          </p:nvSpPr>
          <p:spPr bwMode="auto">
            <a:xfrm>
              <a:off x="4776" y="1552"/>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18" name="Rectangle 524"/>
            <p:cNvSpPr>
              <a:spLocks noChangeArrowheads="1"/>
            </p:cNvSpPr>
            <p:nvPr/>
          </p:nvSpPr>
          <p:spPr bwMode="auto">
            <a:xfrm>
              <a:off x="4776" y="3400"/>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19" name="Rectangle 525"/>
            <p:cNvSpPr>
              <a:spLocks noChangeArrowheads="1"/>
            </p:cNvSpPr>
            <p:nvPr/>
          </p:nvSpPr>
          <p:spPr bwMode="auto">
            <a:xfrm>
              <a:off x="4776" y="3030"/>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20" name="Rectangle 526"/>
            <p:cNvSpPr>
              <a:spLocks noChangeArrowheads="1"/>
            </p:cNvSpPr>
            <p:nvPr/>
          </p:nvSpPr>
          <p:spPr bwMode="auto">
            <a:xfrm>
              <a:off x="4776" y="2660"/>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21" name="Rectangle 527"/>
            <p:cNvSpPr>
              <a:spLocks noChangeArrowheads="1"/>
            </p:cNvSpPr>
            <p:nvPr/>
          </p:nvSpPr>
          <p:spPr bwMode="auto">
            <a:xfrm>
              <a:off x="4776" y="2291"/>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22" name="Rectangle 528"/>
            <p:cNvSpPr>
              <a:spLocks noChangeArrowheads="1"/>
            </p:cNvSpPr>
            <p:nvPr/>
          </p:nvSpPr>
          <p:spPr bwMode="auto">
            <a:xfrm>
              <a:off x="4776" y="1921"/>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23" name="Rectangle 529"/>
            <p:cNvSpPr>
              <a:spLocks noChangeArrowheads="1"/>
            </p:cNvSpPr>
            <p:nvPr/>
          </p:nvSpPr>
          <p:spPr bwMode="auto">
            <a:xfrm>
              <a:off x="4442" y="1264"/>
              <a:ext cx="200" cy="144"/>
            </a:xfrm>
            <a:prstGeom prst="rect">
              <a:avLst/>
            </a:prstGeom>
            <a:solidFill>
              <a:schemeClr val="folHlink"/>
            </a:solidFill>
            <a:ln w="12700">
              <a:solidFill>
                <a:schemeClr val="tx1"/>
              </a:solidFill>
              <a:miter lim="800000"/>
              <a:headEnd type="none" w="sm" len="sm"/>
              <a:tailEnd type="none" w="sm" len="sm"/>
            </a:ln>
          </p:spPr>
          <p:txBody>
            <a:bodyPr wrap="none" anchor="ctr"/>
            <a:lstStyle/>
            <a:p>
              <a:endParaRPr lang="en-CA"/>
            </a:p>
          </p:txBody>
        </p:sp>
      </p:grpSp>
      <p:grpSp>
        <p:nvGrpSpPr>
          <p:cNvPr id="522" name="Group 530"/>
          <p:cNvGrpSpPr>
            <a:grpSpLocks/>
          </p:cNvGrpSpPr>
          <p:nvPr/>
        </p:nvGrpSpPr>
        <p:grpSpPr bwMode="auto">
          <a:xfrm>
            <a:off x="7817520" y="1856631"/>
            <a:ext cx="804863" cy="457200"/>
            <a:chOff x="4288" y="1035"/>
            <a:chExt cx="507" cy="288"/>
          </a:xfrm>
        </p:grpSpPr>
        <p:sp>
          <p:nvSpPr>
            <p:cNvPr id="523" name="Text Box 531"/>
            <p:cNvSpPr txBox="1">
              <a:spLocks noChangeArrowheads="1"/>
            </p:cNvSpPr>
            <p:nvPr/>
          </p:nvSpPr>
          <p:spPr bwMode="auto">
            <a:xfrm>
              <a:off x="4288" y="1035"/>
              <a:ext cx="507" cy="212"/>
            </a:xfrm>
            <a:prstGeom prst="rect">
              <a:avLst/>
            </a:prstGeom>
            <a:noFill/>
            <a:ln w="12700">
              <a:noFill/>
              <a:miter lim="800000"/>
              <a:headEnd type="none" w="sm" len="sm"/>
              <a:tailEnd type="none" w="sm" len="sm"/>
            </a:ln>
          </p:spPr>
          <p:txBody>
            <a:bodyPr wrap="none">
              <a:spAutoFit/>
            </a:bodyPr>
            <a:lstStyle/>
            <a:p>
              <a:r>
                <a:rPr lang="en-US" sz="1600" b="1"/>
                <a:t>Starter</a:t>
              </a:r>
            </a:p>
          </p:txBody>
        </p:sp>
        <p:sp>
          <p:nvSpPr>
            <p:cNvPr id="524" name="AutoShape 532"/>
            <p:cNvSpPr>
              <a:spLocks noChangeArrowheads="1"/>
            </p:cNvSpPr>
            <p:nvPr/>
          </p:nvSpPr>
          <p:spPr bwMode="auto">
            <a:xfrm rot="-2538766">
              <a:off x="4482" y="1215"/>
              <a:ext cx="120" cy="108"/>
            </a:xfrm>
            <a:prstGeom prst="plus">
              <a:avLst>
                <a:gd name="adj" fmla="val 25000"/>
              </a:avLst>
            </a:prstGeom>
            <a:solidFill>
              <a:srgbClr val="00CC66"/>
            </a:solidFill>
            <a:ln w="12700">
              <a:solidFill>
                <a:schemeClr val="tx1"/>
              </a:solidFill>
              <a:miter lim="800000"/>
              <a:headEnd type="none" w="sm" len="sm"/>
              <a:tailEnd type="none" w="sm" len="sm"/>
            </a:ln>
          </p:spPr>
          <p:txBody>
            <a:bodyPr wrap="none" anchor="ctr"/>
            <a:lstStyle/>
            <a:p>
              <a:endParaRPr lang="en-CA"/>
            </a:p>
          </p:txBody>
        </p:sp>
      </p:grpSp>
      <p:grpSp>
        <p:nvGrpSpPr>
          <p:cNvPr id="525" name="Group 533"/>
          <p:cNvGrpSpPr>
            <a:grpSpLocks/>
          </p:cNvGrpSpPr>
          <p:nvPr/>
        </p:nvGrpSpPr>
        <p:grpSpPr bwMode="auto">
          <a:xfrm>
            <a:off x="7788945" y="6085731"/>
            <a:ext cx="849313" cy="469900"/>
            <a:chOff x="4270" y="3699"/>
            <a:chExt cx="535" cy="296"/>
          </a:xfrm>
        </p:grpSpPr>
        <p:sp>
          <p:nvSpPr>
            <p:cNvPr id="526" name="Text Box 534"/>
            <p:cNvSpPr txBox="1">
              <a:spLocks noChangeArrowheads="1"/>
            </p:cNvSpPr>
            <p:nvPr/>
          </p:nvSpPr>
          <p:spPr bwMode="auto">
            <a:xfrm>
              <a:off x="4270" y="3783"/>
              <a:ext cx="535" cy="212"/>
            </a:xfrm>
            <a:prstGeom prst="rect">
              <a:avLst/>
            </a:prstGeom>
            <a:noFill/>
            <a:ln w="12700">
              <a:noFill/>
              <a:miter lim="800000"/>
              <a:headEnd type="none" w="sm" len="sm"/>
              <a:tailEnd type="none" w="sm" len="sm"/>
            </a:ln>
          </p:spPr>
          <p:txBody>
            <a:bodyPr wrap="none">
              <a:spAutoFit/>
            </a:bodyPr>
            <a:lstStyle/>
            <a:p>
              <a:r>
                <a:rPr lang="en-US" sz="1600" b="1"/>
                <a:t>Referee</a:t>
              </a:r>
            </a:p>
          </p:txBody>
        </p:sp>
        <p:sp>
          <p:nvSpPr>
            <p:cNvPr id="527" name="AutoShape 535"/>
            <p:cNvSpPr>
              <a:spLocks noChangeArrowheads="1"/>
            </p:cNvSpPr>
            <p:nvPr/>
          </p:nvSpPr>
          <p:spPr bwMode="auto">
            <a:xfrm rot="-2538766">
              <a:off x="4478" y="3699"/>
              <a:ext cx="120" cy="108"/>
            </a:xfrm>
            <a:prstGeom prst="plus">
              <a:avLst>
                <a:gd name="adj" fmla="val 25000"/>
              </a:avLst>
            </a:prstGeom>
            <a:solidFill>
              <a:srgbClr val="00CC66"/>
            </a:solidFill>
            <a:ln w="12700">
              <a:solidFill>
                <a:schemeClr val="tx1"/>
              </a:solidFill>
              <a:miter lim="800000"/>
              <a:headEnd type="none" w="sm" len="sm"/>
              <a:tailEnd type="none" w="sm" len="sm"/>
            </a:ln>
          </p:spPr>
          <p:txBody>
            <a:bodyPr wrap="none" anchor="ctr"/>
            <a:lstStyle/>
            <a:p>
              <a:endParaRPr lang="en-CA"/>
            </a:p>
          </p:txBody>
        </p:sp>
      </p:grpSp>
      <p:grpSp>
        <p:nvGrpSpPr>
          <p:cNvPr id="528" name="Group 554"/>
          <p:cNvGrpSpPr>
            <a:grpSpLocks/>
          </p:cNvGrpSpPr>
          <p:nvPr/>
        </p:nvGrpSpPr>
        <p:grpSpPr bwMode="auto">
          <a:xfrm>
            <a:off x="6998370" y="6085731"/>
            <a:ext cx="760413" cy="655637"/>
            <a:chOff x="4028" y="3763"/>
            <a:chExt cx="479" cy="413"/>
          </a:xfrm>
        </p:grpSpPr>
        <p:sp>
          <p:nvSpPr>
            <p:cNvPr id="529" name="Text Box 537"/>
            <p:cNvSpPr txBox="1">
              <a:spLocks noChangeArrowheads="1"/>
            </p:cNvSpPr>
            <p:nvPr/>
          </p:nvSpPr>
          <p:spPr bwMode="auto">
            <a:xfrm>
              <a:off x="4028" y="3872"/>
              <a:ext cx="479" cy="304"/>
            </a:xfrm>
            <a:prstGeom prst="rect">
              <a:avLst/>
            </a:prstGeom>
            <a:noFill/>
            <a:ln w="12700">
              <a:noFill/>
              <a:miter lim="800000"/>
              <a:headEnd type="none" w="sm" len="sm"/>
              <a:tailEnd type="none" w="sm" len="sm"/>
            </a:ln>
          </p:spPr>
          <p:txBody>
            <a:bodyPr wrap="none">
              <a:spAutoFit/>
            </a:bodyPr>
            <a:lstStyle/>
            <a:p>
              <a:pPr algn="ctr">
                <a:lnSpc>
                  <a:spcPct val="80000"/>
                </a:lnSpc>
              </a:pPr>
              <a:r>
                <a:rPr lang="en-US" sz="1600" b="1"/>
                <a:t>Stroke</a:t>
              </a:r>
              <a:br>
                <a:rPr lang="en-US" sz="1600" b="1"/>
              </a:br>
              <a:r>
                <a:rPr lang="en-US" sz="1600" b="1"/>
                <a:t>Judge</a:t>
              </a:r>
            </a:p>
          </p:txBody>
        </p:sp>
        <p:sp>
          <p:nvSpPr>
            <p:cNvPr id="530" name="AutoShape 538"/>
            <p:cNvSpPr>
              <a:spLocks noChangeArrowheads="1"/>
            </p:cNvSpPr>
            <p:nvPr/>
          </p:nvSpPr>
          <p:spPr bwMode="auto">
            <a:xfrm rot="-2538766">
              <a:off x="4208" y="3763"/>
              <a:ext cx="120" cy="108"/>
            </a:xfrm>
            <a:prstGeom prst="plus">
              <a:avLst>
                <a:gd name="adj" fmla="val 25000"/>
              </a:avLst>
            </a:prstGeom>
            <a:solidFill>
              <a:srgbClr val="00CC66"/>
            </a:solidFill>
            <a:ln w="12700">
              <a:solidFill>
                <a:schemeClr val="tx1"/>
              </a:solidFill>
              <a:miter lim="800000"/>
              <a:headEnd type="none" w="sm" len="sm"/>
              <a:tailEnd type="none" w="sm" len="sm"/>
            </a:ln>
          </p:spPr>
          <p:txBody>
            <a:bodyPr wrap="none" anchor="ctr"/>
            <a:lstStyle/>
            <a:p>
              <a:endParaRPr lang="en-CA"/>
            </a:p>
          </p:txBody>
        </p:sp>
      </p:grpSp>
      <p:grpSp>
        <p:nvGrpSpPr>
          <p:cNvPr id="531" name="Group 553"/>
          <p:cNvGrpSpPr>
            <a:grpSpLocks/>
          </p:cNvGrpSpPr>
          <p:nvPr/>
        </p:nvGrpSpPr>
        <p:grpSpPr bwMode="auto">
          <a:xfrm>
            <a:off x="6998370" y="1788368"/>
            <a:ext cx="760413" cy="620713"/>
            <a:chOff x="4028" y="1056"/>
            <a:chExt cx="479" cy="391"/>
          </a:xfrm>
        </p:grpSpPr>
        <p:sp>
          <p:nvSpPr>
            <p:cNvPr id="532" name="Text Box 540"/>
            <p:cNvSpPr txBox="1">
              <a:spLocks noChangeArrowheads="1"/>
            </p:cNvSpPr>
            <p:nvPr/>
          </p:nvSpPr>
          <p:spPr bwMode="auto">
            <a:xfrm>
              <a:off x="4028" y="1056"/>
              <a:ext cx="479" cy="304"/>
            </a:xfrm>
            <a:prstGeom prst="rect">
              <a:avLst/>
            </a:prstGeom>
            <a:noFill/>
            <a:ln w="12700">
              <a:noFill/>
              <a:miter lim="800000"/>
              <a:headEnd type="none" w="sm" len="sm"/>
              <a:tailEnd type="none" w="sm" len="sm"/>
            </a:ln>
          </p:spPr>
          <p:txBody>
            <a:bodyPr wrap="none">
              <a:spAutoFit/>
            </a:bodyPr>
            <a:lstStyle/>
            <a:p>
              <a:pPr algn="ctr">
                <a:lnSpc>
                  <a:spcPct val="80000"/>
                </a:lnSpc>
              </a:pPr>
              <a:r>
                <a:rPr lang="en-US" sz="1600" b="1"/>
                <a:t>Stroke</a:t>
              </a:r>
              <a:br>
                <a:rPr lang="en-US" sz="1600" b="1"/>
              </a:br>
              <a:r>
                <a:rPr lang="en-US" sz="1600" b="1"/>
                <a:t>Judge</a:t>
              </a:r>
            </a:p>
          </p:txBody>
        </p:sp>
        <p:sp>
          <p:nvSpPr>
            <p:cNvPr id="533" name="AutoShape 541"/>
            <p:cNvSpPr>
              <a:spLocks noChangeArrowheads="1"/>
            </p:cNvSpPr>
            <p:nvPr/>
          </p:nvSpPr>
          <p:spPr bwMode="auto">
            <a:xfrm rot="-2538766">
              <a:off x="4208" y="1339"/>
              <a:ext cx="120" cy="108"/>
            </a:xfrm>
            <a:prstGeom prst="plus">
              <a:avLst>
                <a:gd name="adj" fmla="val 25000"/>
              </a:avLst>
            </a:prstGeom>
            <a:solidFill>
              <a:srgbClr val="00CC66"/>
            </a:solidFill>
            <a:ln w="12700">
              <a:solidFill>
                <a:schemeClr val="tx1"/>
              </a:solidFill>
              <a:miter lim="800000"/>
              <a:headEnd type="none" w="sm" len="sm"/>
              <a:tailEnd type="none" w="sm" len="sm"/>
            </a:ln>
          </p:spPr>
          <p:txBody>
            <a:bodyPr wrap="none" anchor="ctr"/>
            <a:lstStyle/>
            <a:p>
              <a:endParaRPr lang="en-CA"/>
            </a:p>
          </p:txBody>
        </p:sp>
      </p:grpSp>
      <p:grpSp>
        <p:nvGrpSpPr>
          <p:cNvPr id="534" name="Group 565"/>
          <p:cNvGrpSpPr>
            <a:grpSpLocks/>
          </p:cNvGrpSpPr>
          <p:nvPr/>
        </p:nvGrpSpPr>
        <p:grpSpPr bwMode="auto">
          <a:xfrm>
            <a:off x="2029495" y="2855168"/>
            <a:ext cx="898525" cy="2819400"/>
            <a:chOff x="898" y="1728"/>
            <a:chExt cx="566" cy="1776"/>
          </a:xfrm>
        </p:grpSpPr>
        <p:grpSp>
          <p:nvGrpSpPr>
            <p:cNvPr id="535" name="Group 558"/>
            <p:cNvGrpSpPr>
              <a:grpSpLocks/>
            </p:cNvGrpSpPr>
            <p:nvPr/>
          </p:nvGrpSpPr>
          <p:grpSpPr bwMode="auto">
            <a:xfrm>
              <a:off x="898" y="1728"/>
              <a:ext cx="566" cy="306"/>
              <a:chOff x="898" y="1760"/>
              <a:chExt cx="566" cy="306"/>
            </a:xfrm>
          </p:grpSpPr>
          <p:sp>
            <p:nvSpPr>
              <p:cNvPr id="542" name="Text Box 556"/>
              <p:cNvSpPr txBox="1">
                <a:spLocks noChangeArrowheads="1"/>
              </p:cNvSpPr>
              <p:nvPr/>
            </p:nvSpPr>
            <p:spPr bwMode="auto">
              <a:xfrm>
                <a:off x="898" y="1760"/>
                <a:ext cx="472" cy="306"/>
              </a:xfrm>
              <a:prstGeom prst="rect">
                <a:avLst/>
              </a:prstGeom>
              <a:noFill/>
              <a:ln w="12700">
                <a:noFill/>
                <a:miter lim="800000"/>
                <a:headEnd type="none" w="sm" len="sm"/>
                <a:tailEnd type="none" w="sm" len="sm"/>
              </a:ln>
            </p:spPr>
            <p:txBody>
              <a:bodyPr wrap="none">
                <a:spAutoFit/>
              </a:bodyPr>
              <a:lstStyle/>
              <a:p>
                <a:pPr algn="ctr">
                  <a:lnSpc>
                    <a:spcPct val="80000"/>
                  </a:lnSpc>
                </a:pPr>
                <a:r>
                  <a:rPr lang="en-US" sz="1600" b="1" dirty="0">
                    <a:latin typeface="+mn-lt"/>
                  </a:rPr>
                  <a:t>Turn</a:t>
                </a:r>
                <a:br>
                  <a:rPr lang="en-US" sz="1600" b="1" dirty="0">
                    <a:latin typeface="+mn-lt"/>
                  </a:rPr>
                </a:br>
                <a:r>
                  <a:rPr lang="en-US" sz="1600" b="1" dirty="0">
                    <a:latin typeface="+mn-lt"/>
                  </a:rPr>
                  <a:t>Judge</a:t>
                </a:r>
              </a:p>
            </p:txBody>
          </p:sp>
          <p:sp>
            <p:nvSpPr>
              <p:cNvPr id="543" name="AutoShape 557"/>
              <p:cNvSpPr>
                <a:spLocks noChangeArrowheads="1"/>
              </p:cNvSpPr>
              <p:nvPr/>
            </p:nvSpPr>
            <p:spPr bwMode="auto">
              <a:xfrm rot="-2538766">
                <a:off x="1344" y="1859"/>
                <a:ext cx="120" cy="108"/>
              </a:xfrm>
              <a:prstGeom prst="plus">
                <a:avLst>
                  <a:gd name="adj" fmla="val 25000"/>
                </a:avLst>
              </a:prstGeom>
              <a:solidFill>
                <a:srgbClr val="FFFF66"/>
              </a:solidFill>
              <a:ln w="12700">
                <a:solidFill>
                  <a:schemeClr val="tx1"/>
                </a:solidFill>
                <a:miter lim="800000"/>
                <a:headEnd type="none" w="sm" len="sm"/>
                <a:tailEnd type="none" w="sm" len="sm"/>
              </a:ln>
            </p:spPr>
            <p:txBody>
              <a:bodyPr wrap="none" anchor="ctr"/>
              <a:lstStyle/>
              <a:p>
                <a:endParaRPr lang="en-CA"/>
              </a:p>
            </p:txBody>
          </p:sp>
        </p:grpSp>
        <p:grpSp>
          <p:nvGrpSpPr>
            <p:cNvPr id="536" name="Group 559"/>
            <p:cNvGrpSpPr>
              <a:grpSpLocks/>
            </p:cNvGrpSpPr>
            <p:nvPr/>
          </p:nvGrpSpPr>
          <p:grpSpPr bwMode="auto">
            <a:xfrm>
              <a:off x="898" y="2463"/>
              <a:ext cx="566" cy="306"/>
              <a:chOff x="898" y="1760"/>
              <a:chExt cx="566" cy="306"/>
            </a:xfrm>
          </p:grpSpPr>
          <p:sp>
            <p:nvSpPr>
              <p:cNvPr id="540" name="Text Box 560"/>
              <p:cNvSpPr txBox="1">
                <a:spLocks noChangeArrowheads="1"/>
              </p:cNvSpPr>
              <p:nvPr/>
            </p:nvSpPr>
            <p:spPr bwMode="auto">
              <a:xfrm>
                <a:off x="898" y="1760"/>
                <a:ext cx="472" cy="306"/>
              </a:xfrm>
              <a:prstGeom prst="rect">
                <a:avLst/>
              </a:prstGeom>
              <a:noFill/>
              <a:ln w="12700">
                <a:noFill/>
                <a:miter lim="800000"/>
                <a:headEnd type="none" w="sm" len="sm"/>
                <a:tailEnd type="none" w="sm" len="sm"/>
              </a:ln>
            </p:spPr>
            <p:txBody>
              <a:bodyPr wrap="none">
                <a:spAutoFit/>
              </a:bodyPr>
              <a:lstStyle/>
              <a:p>
                <a:pPr algn="ctr">
                  <a:lnSpc>
                    <a:spcPct val="80000"/>
                  </a:lnSpc>
                </a:pPr>
                <a:r>
                  <a:rPr lang="en-US" sz="1600" b="1">
                    <a:latin typeface="+mn-lt"/>
                  </a:rPr>
                  <a:t>Turn</a:t>
                </a:r>
                <a:br>
                  <a:rPr lang="en-US" sz="1600" b="1">
                    <a:latin typeface="+mn-lt"/>
                  </a:rPr>
                </a:br>
                <a:r>
                  <a:rPr lang="en-US" sz="1600" b="1">
                    <a:latin typeface="+mn-lt"/>
                  </a:rPr>
                  <a:t>Judge</a:t>
                </a:r>
              </a:p>
            </p:txBody>
          </p:sp>
          <p:sp>
            <p:nvSpPr>
              <p:cNvPr id="541" name="AutoShape 561"/>
              <p:cNvSpPr>
                <a:spLocks noChangeArrowheads="1"/>
              </p:cNvSpPr>
              <p:nvPr/>
            </p:nvSpPr>
            <p:spPr bwMode="auto">
              <a:xfrm rot="-2538766">
                <a:off x="1344" y="1859"/>
                <a:ext cx="120" cy="108"/>
              </a:xfrm>
              <a:prstGeom prst="plus">
                <a:avLst>
                  <a:gd name="adj" fmla="val 25000"/>
                </a:avLst>
              </a:prstGeom>
              <a:solidFill>
                <a:srgbClr val="FFFF66"/>
              </a:solidFill>
              <a:ln w="12700">
                <a:solidFill>
                  <a:schemeClr val="tx1"/>
                </a:solidFill>
                <a:miter lim="800000"/>
                <a:headEnd type="none" w="sm" len="sm"/>
                <a:tailEnd type="none" w="sm" len="sm"/>
              </a:ln>
            </p:spPr>
            <p:txBody>
              <a:bodyPr wrap="none" anchor="ctr"/>
              <a:lstStyle/>
              <a:p>
                <a:endParaRPr lang="en-CA"/>
              </a:p>
            </p:txBody>
          </p:sp>
        </p:grpSp>
        <p:grpSp>
          <p:nvGrpSpPr>
            <p:cNvPr id="537" name="Group 562"/>
            <p:cNvGrpSpPr>
              <a:grpSpLocks/>
            </p:cNvGrpSpPr>
            <p:nvPr/>
          </p:nvGrpSpPr>
          <p:grpSpPr bwMode="auto">
            <a:xfrm>
              <a:off x="898" y="3198"/>
              <a:ext cx="566" cy="306"/>
              <a:chOff x="898" y="1760"/>
              <a:chExt cx="566" cy="306"/>
            </a:xfrm>
          </p:grpSpPr>
          <p:sp>
            <p:nvSpPr>
              <p:cNvPr id="538" name="Text Box 563"/>
              <p:cNvSpPr txBox="1">
                <a:spLocks noChangeArrowheads="1"/>
              </p:cNvSpPr>
              <p:nvPr/>
            </p:nvSpPr>
            <p:spPr bwMode="auto">
              <a:xfrm>
                <a:off x="898" y="1760"/>
                <a:ext cx="472" cy="306"/>
              </a:xfrm>
              <a:prstGeom prst="rect">
                <a:avLst/>
              </a:prstGeom>
              <a:noFill/>
              <a:ln w="12700">
                <a:noFill/>
                <a:miter lim="800000"/>
                <a:headEnd type="none" w="sm" len="sm"/>
                <a:tailEnd type="none" w="sm" len="sm"/>
              </a:ln>
            </p:spPr>
            <p:txBody>
              <a:bodyPr wrap="none">
                <a:spAutoFit/>
              </a:bodyPr>
              <a:lstStyle/>
              <a:p>
                <a:pPr algn="ctr">
                  <a:lnSpc>
                    <a:spcPct val="80000"/>
                  </a:lnSpc>
                </a:pPr>
                <a:r>
                  <a:rPr lang="en-US" sz="1600" b="1">
                    <a:latin typeface="+mn-lt"/>
                  </a:rPr>
                  <a:t>Turn</a:t>
                </a:r>
                <a:br>
                  <a:rPr lang="en-US" sz="1600" b="1">
                    <a:latin typeface="+mn-lt"/>
                  </a:rPr>
                </a:br>
                <a:r>
                  <a:rPr lang="en-US" sz="1600" b="1">
                    <a:latin typeface="+mn-lt"/>
                  </a:rPr>
                  <a:t>Judge</a:t>
                </a:r>
              </a:p>
            </p:txBody>
          </p:sp>
          <p:sp>
            <p:nvSpPr>
              <p:cNvPr id="539" name="AutoShape 564"/>
              <p:cNvSpPr>
                <a:spLocks noChangeArrowheads="1"/>
              </p:cNvSpPr>
              <p:nvPr/>
            </p:nvSpPr>
            <p:spPr bwMode="auto">
              <a:xfrm rot="-2538766">
                <a:off x="1344" y="1859"/>
                <a:ext cx="120" cy="108"/>
              </a:xfrm>
              <a:prstGeom prst="plus">
                <a:avLst>
                  <a:gd name="adj" fmla="val 25000"/>
                </a:avLst>
              </a:prstGeom>
              <a:solidFill>
                <a:srgbClr val="FFFF66"/>
              </a:solidFill>
              <a:ln w="12700">
                <a:solidFill>
                  <a:schemeClr val="tx1"/>
                </a:solidFill>
                <a:miter lim="800000"/>
                <a:headEnd type="none" w="sm" len="sm"/>
                <a:tailEnd type="none" w="sm" len="sm"/>
              </a:ln>
            </p:spPr>
            <p:txBody>
              <a:bodyPr wrap="none" anchor="ctr"/>
              <a:lstStyle/>
              <a:p>
                <a:endParaRPr lang="en-CA"/>
              </a:p>
            </p:txBody>
          </p:sp>
        </p:grpSp>
      </p:grpSp>
      <p:sp>
        <p:nvSpPr>
          <p:cNvPr id="544" name="Line 569"/>
          <p:cNvSpPr>
            <a:spLocks noChangeShapeType="1"/>
          </p:cNvSpPr>
          <p:nvPr/>
        </p:nvSpPr>
        <p:spPr bwMode="auto">
          <a:xfrm>
            <a:off x="3880520" y="2340818"/>
            <a:ext cx="0" cy="3886200"/>
          </a:xfrm>
          <a:prstGeom prst="line">
            <a:avLst/>
          </a:prstGeom>
          <a:noFill/>
          <a:ln w="63500">
            <a:solidFill>
              <a:schemeClr val="accent1"/>
            </a:solidFill>
            <a:prstDash val="sysDot"/>
            <a:round/>
            <a:headEnd type="none" w="sm" len="sm"/>
            <a:tailEnd type="none" w="sm" len="sm"/>
          </a:ln>
        </p:spPr>
        <p:txBody>
          <a:bodyPr wrap="none" anchor="ctr"/>
          <a:lstStyle/>
          <a:p>
            <a:endParaRPr lang="en-CA"/>
          </a:p>
        </p:txBody>
      </p:sp>
      <p:grpSp>
        <p:nvGrpSpPr>
          <p:cNvPr id="545" name="Group 578"/>
          <p:cNvGrpSpPr>
            <a:grpSpLocks/>
          </p:cNvGrpSpPr>
          <p:nvPr/>
        </p:nvGrpSpPr>
        <p:grpSpPr bwMode="auto">
          <a:xfrm>
            <a:off x="2966120" y="2778968"/>
            <a:ext cx="842963" cy="2943225"/>
            <a:chOff x="1488" y="1680"/>
            <a:chExt cx="531" cy="1854"/>
          </a:xfrm>
        </p:grpSpPr>
        <p:grpSp>
          <p:nvGrpSpPr>
            <p:cNvPr id="546" name="Group 571"/>
            <p:cNvGrpSpPr>
              <a:grpSpLocks/>
            </p:cNvGrpSpPr>
            <p:nvPr/>
          </p:nvGrpSpPr>
          <p:grpSpPr bwMode="auto">
            <a:xfrm>
              <a:off x="1488" y="1680"/>
              <a:ext cx="528" cy="384"/>
              <a:chOff x="1488" y="1680"/>
              <a:chExt cx="528" cy="384"/>
            </a:xfrm>
          </p:grpSpPr>
          <p:sp>
            <p:nvSpPr>
              <p:cNvPr id="553" name="Line 568"/>
              <p:cNvSpPr>
                <a:spLocks noChangeShapeType="1"/>
              </p:cNvSpPr>
              <p:nvPr/>
            </p:nvSpPr>
            <p:spPr bwMode="auto">
              <a:xfrm flipV="1">
                <a:off x="1488" y="1680"/>
                <a:ext cx="528" cy="192"/>
              </a:xfrm>
              <a:prstGeom prst="line">
                <a:avLst/>
              </a:prstGeom>
              <a:noFill/>
              <a:ln w="63500">
                <a:solidFill>
                  <a:schemeClr val="accent1"/>
                </a:solidFill>
                <a:round/>
                <a:headEnd/>
                <a:tailEnd type="triangle" w="med" len="med"/>
              </a:ln>
            </p:spPr>
            <p:txBody>
              <a:bodyPr wrap="none" anchor="ctr"/>
              <a:lstStyle/>
              <a:p>
                <a:endParaRPr lang="en-CA"/>
              </a:p>
            </p:txBody>
          </p:sp>
          <p:sp>
            <p:nvSpPr>
              <p:cNvPr id="554" name="Line 570"/>
              <p:cNvSpPr>
                <a:spLocks noChangeShapeType="1"/>
              </p:cNvSpPr>
              <p:nvPr/>
            </p:nvSpPr>
            <p:spPr bwMode="auto">
              <a:xfrm>
                <a:off x="1488" y="1872"/>
                <a:ext cx="528" cy="192"/>
              </a:xfrm>
              <a:prstGeom prst="line">
                <a:avLst/>
              </a:prstGeom>
              <a:noFill/>
              <a:ln w="63500">
                <a:solidFill>
                  <a:schemeClr val="accent1"/>
                </a:solidFill>
                <a:round/>
                <a:headEnd/>
                <a:tailEnd type="triangle" w="med" len="med"/>
              </a:ln>
            </p:spPr>
            <p:txBody>
              <a:bodyPr wrap="none" anchor="ctr"/>
              <a:lstStyle/>
              <a:p>
                <a:endParaRPr lang="en-CA"/>
              </a:p>
            </p:txBody>
          </p:sp>
        </p:grpSp>
        <p:grpSp>
          <p:nvGrpSpPr>
            <p:cNvPr id="547" name="Group 572"/>
            <p:cNvGrpSpPr>
              <a:grpSpLocks/>
            </p:cNvGrpSpPr>
            <p:nvPr/>
          </p:nvGrpSpPr>
          <p:grpSpPr bwMode="auto">
            <a:xfrm>
              <a:off x="1488" y="2421"/>
              <a:ext cx="528" cy="384"/>
              <a:chOff x="1488" y="1680"/>
              <a:chExt cx="528" cy="384"/>
            </a:xfrm>
          </p:grpSpPr>
          <p:sp>
            <p:nvSpPr>
              <p:cNvPr id="551" name="Line 573"/>
              <p:cNvSpPr>
                <a:spLocks noChangeShapeType="1"/>
              </p:cNvSpPr>
              <p:nvPr/>
            </p:nvSpPr>
            <p:spPr bwMode="auto">
              <a:xfrm flipV="1">
                <a:off x="1488" y="1680"/>
                <a:ext cx="528" cy="192"/>
              </a:xfrm>
              <a:prstGeom prst="line">
                <a:avLst/>
              </a:prstGeom>
              <a:noFill/>
              <a:ln w="63500">
                <a:solidFill>
                  <a:schemeClr val="accent1"/>
                </a:solidFill>
                <a:round/>
                <a:headEnd/>
                <a:tailEnd type="triangle" w="med" len="med"/>
              </a:ln>
            </p:spPr>
            <p:txBody>
              <a:bodyPr wrap="none" anchor="ctr"/>
              <a:lstStyle/>
              <a:p>
                <a:endParaRPr lang="en-CA"/>
              </a:p>
            </p:txBody>
          </p:sp>
          <p:sp>
            <p:nvSpPr>
              <p:cNvPr id="552" name="Line 574"/>
              <p:cNvSpPr>
                <a:spLocks noChangeShapeType="1"/>
              </p:cNvSpPr>
              <p:nvPr/>
            </p:nvSpPr>
            <p:spPr bwMode="auto">
              <a:xfrm>
                <a:off x="1488" y="1872"/>
                <a:ext cx="528" cy="192"/>
              </a:xfrm>
              <a:prstGeom prst="line">
                <a:avLst/>
              </a:prstGeom>
              <a:noFill/>
              <a:ln w="63500">
                <a:solidFill>
                  <a:schemeClr val="accent1"/>
                </a:solidFill>
                <a:round/>
                <a:headEnd/>
                <a:tailEnd type="triangle" w="med" len="med"/>
              </a:ln>
            </p:spPr>
            <p:txBody>
              <a:bodyPr wrap="none" anchor="ctr"/>
              <a:lstStyle/>
              <a:p>
                <a:endParaRPr lang="en-CA"/>
              </a:p>
            </p:txBody>
          </p:sp>
        </p:grpSp>
        <p:grpSp>
          <p:nvGrpSpPr>
            <p:cNvPr id="548" name="Group 575"/>
            <p:cNvGrpSpPr>
              <a:grpSpLocks/>
            </p:cNvGrpSpPr>
            <p:nvPr/>
          </p:nvGrpSpPr>
          <p:grpSpPr bwMode="auto">
            <a:xfrm>
              <a:off x="1491" y="3150"/>
              <a:ext cx="528" cy="384"/>
              <a:chOff x="1488" y="1680"/>
              <a:chExt cx="528" cy="384"/>
            </a:xfrm>
          </p:grpSpPr>
          <p:sp>
            <p:nvSpPr>
              <p:cNvPr id="549" name="Line 576"/>
              <p:cNvSpPr>
                <a:spLocks noChangeShapeType="1"/>
              </p:cNvSpPr>
              <p:nvPr/>
            </p:nvSpPr>
            <p:spPr bwMode="auto">
              <a:xfrm flipV="1">
                <a:off x="1488" y="1680"/>
                <a:ext cx="528" cy="192"/>
              </a:xfrm>
              <a:prstGeom prst="line">
                <a:avLst/>
              </a:prstGeom>
              <a:noFill/>
              <a:ln w="63500">
                <a:solidFill>
                  <a:schemeClr val="accent1"/>
                </a:solidFill>
                <a:round/>
                <a:headEnd/>
                <a:tailEnd type="triangle" w="med" len="med"/>
              </a:ln>
            </p:spPr>
            <p:txBody>
              <a:bodyPr wrap="none" anchor="ctr"/>
              <a:lstStyle/>
              <a:p>
                <a:endParaRPr lang="en-CA"/>
              </a:p>
            </p:txBody>
          </p:sp>
          <p:sp>
            <p:nvSpPr>
              <p:cNvPr id="550" name="Line 577"/>
              <p:cNvSpPr>
                <a:spLocks noChangeShapeType="1"/>
              </p:cNvSpPr>
              <p:nvPr/>
            </p:nvSpPr>
            <p:spPr bwMode="auto">
              <a:xfrm>
                <a:off x="1488" y="1872"/>
                <a:ext cx="528" cy="192"/>
              </a:xfrm>
              <a:prstGeom prst="line">
                <a:avLst/>
              </a:prstGeom>
              <a:noFill/>
              <a:ln w="63500">
                <a:solidFill>
                  <a:schemeClr val="accent1"/>
                </a:solidFill>
                <a:round/>
                <a:headEnd/>
                <a:tailEnd type="triangle" w="med" len="med"/>
              </a:ln>
            </p:spPr>
            <p:txBody>
              <a:bodyPr wrap="none" anchor="ctr"/>
              <a:lstStyle/>
              <a:p>
                <a:endParaRPr lang="en-CA"/>
              </a:p>
            </p:txBody>
          </p:sp>
        </p:grpSp>
      </p:grpSp>
    </p:spTree>
    <p:extLst>
      <p:ext uri="{BB962C8B-B14F-4D97-AF65-F5344CB8AC3E}">
        <p14:creationId xmlns:p14="http://schemas.microsoft.com/office/powerpoint/2010/main" val="67126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34"/>
                                        </p:tgtEl>
                                        <p:attrNameLst>
                                          <p:attrName>style.visibility</p:attrName>
                                        </p:attrNameLst>
                                      </p:cBhvr>
                                      <p:to>
                                        <p:strVal val="visible"/>
                                      </p:to>
                                    </p:set>
                                    <p:anim calcmode="lin" valueType="num">
                                      <p:cBhvr additive="base">
                                        <p:cTn id="7" dur="500" fill="hold"/>
                                        <p:tgtEl>
                                          <p:spTgt spid="534"/>
                                        </p:tgtEl>
                                        <p:attrNameLst>
                                          <p:attrName>ppt_x</p:attrName>
                                        </p:attrNameLst>
                                      </p:cBhvr>
                                      <p:tavLst>
                                        <p:tav tm="0">
                                          <p:val>
                                            <p:strVal val="0-#ppt_w/2"/>
                                          </p:val>
                                        </p:tav>
                                        <p:tav tm="100000">
                                          <p:val>
                                            <p:strVal val="#ppt_x"/>
                                          </p:val>
                                        </p:tav>
                                      </p:tavLst>
                                    </p:anim>
                                    <p:anim calcmode="lin" valueType="num">
                                      <p:cBhvr additive="base">
                                        <p:cTn id="8" dur="500" fill="hold"/>
                                        <p:tgtEl>
                                          <p:spTgt spid="5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544"/>
                                        </p:tgtEl>
                                        <p:attrNameLst>
                                          <p:attrName>style.visibility</p:attrName>
                                        </p:attrNameLst>
                                      </p:cBhvr>
                                      <p:to>
                                        <p:strVal val="visible"/>
                                      </p:to>
                                    </p:set>
                                    <p:animEffect transition="in" filter="box(out)">
                                      <p:cBhvr>
                                        <p:cTn id="13" dur="500"/>
                                        <p:tgtEl>
                                          <p:spTgt spid="544"/>
                                        </p:tgtEl>
                                      </p:cBhvr>
                                    </p:animEffect>
                                  </p:childTnLst>
                                  <p:subTnLst>
                                    <p:audio>
                                      <p:cMediaNode>
                                        <p:cTn display="0" masterRel="sameClick">
                                          <p:stCondLst>
                                            <p:cond evt="begin" delay="0">
                                              <p:tn val="11"/>
                                            </p:cond>
                                          </p:stCondLst>
                                          <p:endCondLst>
                                            <p:cond evt="onStopAudio" delay="0">
                                              <p:tgtEl>
                                                <p:sldTgt/>
                                              </p:tgtEl>
                                            </p:cond>
                                          </p:endCondLst>
                                        </p:cTn>
                                        <p:tgtEl>
                                          <p:sndTgt r:embed="rId3" name="LASER.WAV"/>
                                        </p:tgtEl>
                                      </p:cMediaNode>
                                    </p:audio>
                                  </p:sub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45"/>
                                        </p:tgtEl>
                                        <p:attrNameLst>
                                          <p:attrName>style.visibility</p:attrName>
                                        </p:attrNameLst>
                                      </p:cBhvr>
                                      <p:to>
                                        <p:strVal val="visible"/>
                                      </p:to>
                                    </p:set>
                                    <p:animEffect transition="in" filter="dissolve">
                                      <p:cBhvr>
                                        <p:cTn id="18" dur="500"/>
                                        <p:tgtEl>
                                          <p:spTgt spid="545"/>
                                        </p:tgtEl>
                                      </p:cBhvr>
                                    </p:animEffect>
                                  </p:childTnLst>
                                  <p:subTnLst>
                                    <p:audio>
                                      <p:cMediaNode>
                                        <p:cTn display="0" masterRel="sameClick">
                                          <p:stCondLst>
                                            <p:cond evt="begin" delay="0">
                                              <p:tn val="16"/>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Stroke and Turn Judges</a:t>
            </a:r>
            <a:endParaRPr lang="en-CA" dirty="0"/>
          </a:p>
        </p:txBody>
      </p:sp>
      <p:sp>
        <p:nvSpPr>
          <p:cNvPr id="3" name="Content Placeholder 2"/>
          <p:cNvSpPr>
            <a:spLocks noGrp="1"/>
          </p:cNvSpPr>
          <p:nvPr>
            <p:ph idx="1"/>
          </p:nvPr>
        </p:nvSpPr>
        <p:spPr/>
        <p:txBody>
          <a:bodyPr>
            <a:normAutofit lnSpcReduction="10000"/>
          </a:bodyPr>
          <a:lstStyle/>
          <a:p>
            <a:r>
              <a:rPr lang="en-CA" dirty="0"/>
              <a:t>One Stroke Judge shall operate on </a:t>
            </a:r>
            <a:r>
              <a:rPr lang="en-CA" dirty="0" smtClean="0"/>
              <a:t>each </a:t>
            </a:r>
            <a:r>
              <a:rPr lang="en-CA" dirty="0"/>
              <a:t>side of the pool, walking and </a:t>
            </a:r>
            <a:r>
              <a:rPr lang="en-CA" dirty="0" smtClean="0"/>
              <a:t>observing </a:t>
            </a:r>
            <a:r>
              <a:rPr lang="en-CA" dirty="0"/>
              <a:t>swimmers in the nearest </a:t>
            </a:r>
            <a:r>
              <a:rPr lang="en-CA" dirty="0" smtClean="0"/>
              <a:t>half </a:t>
            </a:r>
            <a:r>
              <a:rPr lang="en-CA" dirty="0"/>
              <a:t>of the pool</a:t>
            </a:r>
            <a:r>
              <a:rPr lang="en-CA" dirty="0" smtClean="0"/>
              <a:t>.</a:t>
            </a:r>
          </a:p>
          <a:p>
            <a:r>
              <a:rPr lang="en-CA" dirty="0" smtClean="0"/>
              <a:t>Stroke Judge shall observe the swimmers touch in the nearest half of the pool for each turn and finish.</a:t>
            </a:r>
          </a:p>
          <a:p>
            <a:r>
              <a:rPr lang="en-CA" dirty="0"/>
              <a:t>A Turn Judge shall observe the </a:t>
            </a:r>
            <a:r>
              <a:rPr lang="en-CA" dirty="0" smtClean="0"/>
              <a:t>swimmer </a:t>
            </a:r>
            <a:r>
              <a:rPr lang="en-CA" dirty="0"/>
              <a:t>during the turn. </a:t>
            </a:r>
            <a:endParaRPr lang="en-CA" dirty="0" smtClean="0"/>
          </a:p>
          <a:p>
            <a:r>
              <a:rPr lang="en-CA" dirty="0"/>
              <a:t>A Relay Take-Over Judge </a:t>
            </a:r>
            <a:r>
              <a:rPr lang="en-CA" dirty="0" smtClean="0"/>
              <a:t>shall observe </a:t>
            </a:r>
            <a:r>
              <a:rPr lang="en-CA" dirty="0"/>
              <a:t>the ‘touch-out’ and ‘take </a:t>
            </a:r>
            <a:r>
              <a:rPr lang="en-CA" dirty="0" smtClean="0"/>
              <a:t>off</a:t>
            </a:r>
            <a:r>
              <a:rPr lang="en-CA" dirty="0"/>
              <a:t>’ of relay team members</a:t>
            </a:r>
          </a:p>
        </p:txBody>
      </p:sp>
    </p:spTree>
    <p:extLst>
      <p:ext uri="{BB962C8B-B14F-4D97-AF65-F5344CB8AC3E}">
        <p14:creationId xmlns:p14="http://schemas.microsoft.com/office/powerpoint/2010/main" val="113268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52601"/>
            <a:ext cx="8458200" cy="1829761"/>
          </a:xfrm>
        </p:spPr>
        <p:txBody>
          <a:bodyPr/>
          <a:lstStyle/>
          <a:p>
            <a:r>
              <a:rPr lang="en-US" dirty="0" smtClean="0"/>
              <a:t>Your first step </a:t>
            </a:r>
            <a:r>
              <a:rPr lang="en-US" smtClean="0"/>
              <a:t>in Officiating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573716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Strokes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858847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Front Crawl - Freestyle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456688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Freestyle</a:t>
            </a:r>
            <a:endParaRPr lang="en-CA" dirty="0"/>
          </a:p>
        </p:txBody>
      </p:sp>
      <p:sp>
        <p:nvSpPr>
          <p:cNvPr id="3" name="Content Placeholder 2"/>
          <p:cNvSpPr>
            <a:spLocks noGrp="1"/>
          </p:cNvSpPr>
          <p:nvPr>
            <p:ph idx="1"/>
          </p:nvPr>
        </p:nvSpPr>
        <p:spPr/>
        <p:txBody>
          <a:bodyPr/>
          <a:lstStyle/>
          <a:p>
            <a:r>
              <a:rPr lang="en-CA" sz="2200" dirty="0" smtClean="0"/>
              <a:t>Any stroke or combination in any sequence.</a:t>
            </a:r>
          </a:p>
          <a:p>
            <a:pPr lvl="1">
              <a:buFont typeface="Arial" panose="020B0604020202020204" pitchFamily="34" charset="0"/>
              <a:buChar char="•"/>
            </a:pPr>
            <a:r>
              <a:rPr lang="en-CA" sz="1800" dirty="0" smtClean="0"/>
              <a:t>Front crawl is most common but any stroke is legal</a:t>
            </a:r>
          </a:p>
          <a:p>
            <a:r>
              <a:rPr lang="en-CA" sz="2200" dirty="0" smtClean="0"/>
              <a:t>At each turn and at the finish, some part of the swimmer’s body must touch the end wall or cross the imaginary vertical plane.</a:t>
            </a:r>
          </a:p>
          <a:p>
            <a:r>
              <a:rPr lang="en-CA" sz="2200" dirty="0" smtClean="0"/>
              <a:t>On the start and at the turn, the head must break the surface before the 15m mark (marked with cones/lane ropes).</a:t>
            </a:r>
          </a:p>
          <a:p>
            <a:pPr>
              <a:buNone/>
            </a:pPr>
            <a:endParaRPr lang="en-CA" sz="2200" dirty="0"/>
          </a:p>
        </p:txBody>
      </p:sp>
      <p:pic>
        <p:nvPicPr>
          <p:cNvPr id="4" name="Picture 4" descr="Freestyle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7704" y="4511296"/>
            <a:ext cx="3456384" cy="789912"/>
          </a:xfrm>
          <a:prstGeom prst="rect">
            <a:avLst/>
          </a:prstGeom>
          <a:noFill/>
          <a:ln w="9525">
            <a:noFill/>
            <a:miter lim="800000"/>
            <a:headEnd/>
            <a:tailEnd/>
          </a:ln>
        </p:spPr>
      </p:pic>
      <p:pic>
        <p:nvPicPr>
          <p:cNvPr id="5" name="Picture 5" descr="Freestyle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90724" y="5589240"/>
            <a:ext cx="3473364" cy="894144"/>
          </a:xfrm>
          <a:prstGeom prst="rect">
            <a:avLst/>
          </a:prstGeom>
          <a:noFill/>
          <a:ln w="9525">
            <a:noFill/>
            <a:miter lim="800000"/>
            <a:headEnd/>
            <a:tailEnd/>
          </a:ln>
        </p:spPr>
      </p:pic>
      <p:pic>
        <p:nvPicPr>
          <p:cNvPr id="6" name="Picture 7" descr="Freestyle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52120" y="5605606"/>
            <a:ext cx="3024336" cy="927931"/>
          </a:xfrm>
          <a:prstGeom prst="rect">
            <a:avLst/>
          </a:prstGeom>
          <a:noFill/>
          <a:ln w="9525">
            <a:noFill/>
            <a:miter lim="800000"/>
            <a:headEnd/>
            <a:tailEnd/>
          </a:ln>
        </p:spPr>
      </p:pic>
    </p:spTree>
    <p:extLst>
      <p:ext uri="{BB962C8B-B14F-4D97-AF65-F5344CB8AC3E}">
        <p14:creationId xmlns:p14="http://schemas.microsoft.com/office/powerpoint/2010/main" val="28250411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Video: Freestyle Stroke</a:t>
            </a:r>
            <a:endParaRPr lang="en-CA"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www.youtube.com/watch?v=0_VM8z9KZQ8&amp;index=5&amp;list=PLqeVqsXqy39hW9UhrsA3nCm3r55bLLcxk</a:t>
            </a:r>
            <a:endParaRPr lang="en-US" dirty="0" smtClean="0"/>
          </a:p>
          <a:p>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446167"/>
            <a:ext cx="9144000" cy="3411833"/>
          </a:xfrm>
          <a:prstGeom prst="rect">
            <a:avLst/>
          </a:prstGeom>
        </p:spPr>
      </p:pic>
    </p:spTree>
    <p:extLst>
      <p:ext uri="{BB962C8B-B14F-4D97-AF65-F5344CB8AC3E}">
        <p14:creationId xmlns:p14="http://schemas.microsoft.com/office/powerpoint/2010/main" val="10755360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Freestyle Turn</a:t>
            </a:r>
            <a:endParaRPr lang="en-CA" dirty="0"/>
          </a:p>
        </p:txBody>
      </p:sp>
      <p:sp>
        <p:nvSpPr>
          <p:cNvPr id="3" name="Content Placeholder 2"/>
          <p:cNvSpPr>
            <a:spLocks noGrp="1"/>
          </p:cNvSpPr>
          <p:nvPr>
            <p:ph idx="1"/>
          </p:nvPr>
        </p:nvSpPr>
        <p:spPr/>
        <p:txBody>
          <a:bodyPr/>
          <a:lstStyle/>
          <a:p>
            <a:r>
              <a:rPr lang="en-CA" dirty="0" smtClean="0"/>
              <a:t>Did the swimmer touch the wall? If they missed touching, they can return to touch with no DQ; same for the freestyle relay if they left early.</a:t>
            </a:r>
          </a:p>
          <a:p>
            <a:pPr>
              <a:buNone/>
            </a:pPr>
            <a:endParaRPr lang="en-CA" dirty="0"/>
          </a:p>
        </p:txBody>
      </p:sp>
      <p:pic>
        <p:nvPicPr>
          <p:cNvPr id="4" name="Picture 3" descr="Freestyle Turn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8224" y="3849727"/>
            <a:ext cx="5066184" cy="2747625"/>
          </a:xfrm>
          <a:prstGeom prst="rect">
            <a:avLst/>
          </a:prstGeom>
          <a:noFill/>
          <a:ln w="9525">
            <a:noFill/>
            <a:miter lim="800000"/>
            <a:headEnd/>
            <a:tailEnd/>
          </a:ln>
        </p:spPr>
      </p:pic>
    </p:spTree>
    <p:extLst>
      <p:ext uri="{BB962C8B-B14F-4D97-AF65-F5344CB8AC3E}">
        <p14:creationId xmlns:p14="http://schemas.microsoft.com/office/powerpoint/2010/main" val="22319471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Freestyle Turn</a:t>
            </a:r>
            <a:endParaRPr lang="en-CA" dirty="0"/>
          </a:p>
        </p:txBody>
      </p:sp>
      <p:sp>
        <p:nvSpPr>
          <p:cNvPr id="3" name="Content Placeholder 2"/>
          <p:cNvSpPr>
            <a:spLocks noGrp="1"/>
          </p:cNvSpPr>
          <p:nvPr>
            <p:ph idx="1"/>
          </p:nvPr>
        </p:nvSpPr>
        <p:spPr/>
        <p:txBody>
          <a:bodyPr/>
          <a:lstStyle/>
          <a:p>
            <a:r>
              <a:rPr lang="en-CA" dirty="0" smtClean="0"/>
              <a:t>Did the swimmer touch the wall?</a:t>
            </a:r>
          </a:p>
          <a:p>
            <a:pPr>
              <a:buNone/>
            </a:pPr>
            <a:endParaRPr lang="en-CA" dirty="0"/>
          </a:p>
        </p:txBody>
      </p:sp>
      <p:pic>
        <p:nvPicPr>
          <p:cNvPr id="5" name="Picture 4" descr="Freestyle Turn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63888" y="2915741"/>
            <a:ext cx="4403699" cy="3465587"/>
          </a:xfrm>
          <a:prstGeom prst="rect">
            <a:avLst/>
          </a:prstGeom>
          <a:noFill/>
          <a:ln w="9525">
            <a:noFill/>
            <a:miter lim="800000"/>
            <a:headEnd/>
            <a:tailEnd/>
          </a:ln>
        </p:spPr>
      </p:pic>
    </p:spTree>
    <p:extLst>
      <p:ext uri="{BB962C8B-B14F-4D97-AF65-F5344CB8AC3E}">
        <p14:creationId xmlns:p14="http://schemas.microsoft.com/office/powerpoint/2010/main" val="35381282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Video: Officiating Freestyle</a:t>
            </a:r>
            <a:endParaRPr lang="en-CA"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www.youtube.com/watch?v=baQJzcnG3oQ&amp;list=PLJUznzZd1j8Urx4pxOW9gYFCzrWMb0jgx&amp;index=4</a:t>
            </a:r>
            <a:r>
              <a:rPr lang="en-US" dirty="0" smtClean="0"/>
              <a:t> </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446167"/>
            <a:ext cx="9144000" cy="3411833"/>
          </a:xfrm>
          <a:prstGeom prst="rect">
            <a:avLst/>
          </a:prstGeom>
        </p:spPr>
      </p:pic>
    </p:spTree>
    <p:extLst>
      <p:ext uri="{BB962C8B-B14F-4D97-AF65-F5344CB8AC3E}">
        <p14:creationId xmlns:p14="http://schemas.microsoft.com/office/powerpoint/2010/main" val="42863001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Freestyle – DQ Wording</a:t>
            </a:r>
            <a:endParaRPr lang="en-CA" dirty="0"/>
          </a:p>
        </p:txBody>
      </p:sp>
      <p:sp>
        <p:nvSpPr>
          <p:cNvPr id="3" name="Content Placeholder 2"/>
          <p:cNvSpPr>
            <a:spLocks noGrp="1"/>
          </p:cNvSpPr>
          <p:nvPr>
            <p:ph idx="1"/>
          </p:nvPr>
        </p:nvSpPr>
        <p:spPr/>
        <p:txBody>
          <a:bodyPr/>
          <a:lstStyle/>
          <a:p>
            <a:r>
              <a:rPr lang="en-CA" dirty="0" smtClean="0"/>
              <a:t>The following is the suggested, but not the only wording for disqualifications (write more rather than less):</a:t>
            </a:r>
          </a:p>
          <a:p>
            <a:pPr lvl="1">
              <a:buFont typeface="Arial" panose="020B0604020202020204" pitchFamily="34" charset="0"/>
              <a:buChar char="•"/>
            </a:pPr>
            <a:r>
              <a:rPr lang="en-CA" dirty="0" smtClean="0"/>
              <a:t>“Failure to touch on the turn at 25m (50m, 75m)”</a:t>
            </a:r>
          </a:p>
          <a:p>
            <a:pPr lvl="1">
              <a:buFont typeface="Arial" panose="020B0604020202020204" pitchFamily="34" charset="0"/>
              <a:buChar char="•"/>
            </a:pPr>
            <a:r>
              <a:rPr lang="en-CA" dirty="0" smtClean="0"/>
              <a:t>“Failure to surface by 15m after the start (or turn at 25m, 50m, 75m) in the freestyle.”</a:t>
            </a:r>
            <a:endParaRPr lang="en-CA" dirty="0"/>
          </a:p>
        </p:txBody>
      </p:sp>
    </p:spTree>
    <p:extLst>
      <p:ext uri="{BB962C8B-B14F-4D97-AF65-F5344CB8AC3E}">
        <p14:creationId xmlns:p14="http://schemas.microsoft.com/office/powerpoint/2010/main" val="42758996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Backstroke	</a:t>
            </a:r>
            <a:endParaRPr lang="en-CA" dirty="0"/>
          </a:p>
        </p:txBody>
      </p:sp>
      <p:sp>
        <p:nvSpPr>
          <p:cNvPr id="3" name="Content Placeholder 2"/>
          <p:cNvSpPr>
            <a:spLocks noGrp="1"/>
          </p:cNvSpPr>
          <p:nvPr>
            <p:ph idx="1"/>
          </p:nvPr>
        </p:nvSpPr>
        <p:spPr/>
        <p:txBody>
          <a:bodyPr/>
          <a:lstStyle/>
          <a:p>
            <a:r>
              <a:rPr lang="en-CA" dirty="0" smtClean="0"/>
              <a:t>Any stroke or combination may be used as long as it is </a:t>
            </a:r>
            <a:r>
              <a:rPr lang="en-CA" b="1" u="sng" dirty="0" smtClean="0"/>
              <a:t>swum on the back.</a:t>
            </a:r>
          </a:p>
          <a:p>
            <a:endParaRPr lang="en-CA" b="1" u="sng" dirty="0" smtClean="0"/>
          </a:p>
          <a:p>
            <a:endParaRPr lang="en-CA" b="1" u="sng" dirty="0" smtClean="0"/>
          </a:p>
          <a:p>
            <a:endParaRPr lang="en-CA" b="1" u="sng" dirty="0" smtClean="0"/>
          </a:p>
          <a:p>
            <a:r>
              <a:rPr lang="en-CA" dirty="0" smtClean="0"/>
              <a:t>Following the start and after the turn, the head must break the surface before the 15 metre mark.</a:t>
            </a:r>
          </a:p>
          <a:p>
            <a:r>
              <a:rPr lang="en-CA" dirty="0" smtClean="0"/>
              <a:t>They must finish on their back</a:t>
            </a:r>
            <a:r>
              <a:rPr lang="en-CA" b="1" u="sng" dirty="0" smtClean="0"/>
              <a:t> (including the backstroke portion of the relays).</a:t>
            </a:r>
            <a:endParaRPr lang="en-CA" b="1" u="sng" dirty="0"/>
          </a:p>
        </p:txBody>
      </p:sp>
      <p:pic>
        <p:nvPicPr>
          <p:cNvPr id="4" name="Picture 8" descr="Back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5118" y="2387883"/>
            <a:ext cx="7620000" cy="1270000"/>
          </a:xfrm>
          <a:prstGeom prst="rect">
            <a:avLst/>
          </a:prstGeom>
          <a:noFill/>
          <a:ln w="9525">
            <a:noFill/>
            <a:miter lim="800000"/>
            <a:headEnd/>
            <a:tailEnd/>
          </a:ln>
        </p:spPr>
      </p:pic>
    </p:spTree>
    <p:extLst>
      <p:ext uri="{BB962C8B-B14F-4D97-AF65-F5344CB8AC3E}">
        <p14:creationId xmlns:p14="http://schemas.microsoft.com/office/powerpoint/2010/main" val="3966649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Backstroke</a:t>
            </a:r>
            <a:endParaRPr lang="en-CA" dirty="0"/>
          </a:p>
        </p:txBody>
      </p:sp>
      <p:sp>
        <p:nvSpPr>
          <p:cNvPr id="3" name="Content Placeholder 2"/>
          <p:cNvSpPr>
            <a:spLocks noGrp="1"/>
          </p:cNvSpPr>
          <p:nvPr>
            <p:ph idx="1"/>
          </p:nvPr>
        </p:nvSpPr>
        <p:spPr/>
        <p:txBody>
          <a:bodyPr/>
          <a:lstStyle/>
          <a:p>
            <a:r>
              <a:rPr lang="en-CA" sz="2400" dirty="0" smtClean="0"/>
              <a:t>The normal position on the back can include a roll movement of the body up to, but not past 90 degrees from horizontal as determined by the line of the shoulders.</a:t>
            </a:r>
          </a:p>
          <a:p>
            <a:pPr>
              <a:buNone/>
            </a:pPr>
            <a:endParaRPr lang="en-CA" dirty="0"/>
          </a:p>
        </p:txBody>
      </p:sp>
      <p:grpSp>
        <p:nvGrpSpPr>
          <p:cNvPr id="4" name="Group 14"/>
          <p:cNvGrpSpPr>
            <a:grpSpLocks/>
          </p:cNvGrpSpPr>
          <p:nvPr/>
        </p:nvGrpSpPr>
        <p:grpSpPr bwMode="auto">
          <a:xfrm>
            <a:off x="1979712" y="2996952"/>
            <a:ext cx="6768752" cy="3312368"/>
            <a:chOff x="720" y="1248"/>
            <a:chExt cx="4512" cy="2312"/>
          </a:xfrm>
        </p:grpSpPr>
        <p:pic>
          <p:nvPicPr>
            <p:cNvPr id="5" name="Picture 9" descr="Back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0" y="1248"/>
              <a:ext cx="4512" cy="2312"/>
            </a:xfrm>
            <a:prstGeom prst="rect">
              <a:avLst/>
            </a:prstGeom>
            <a:noFill/>
            <a:ln w="9525">
              <a:noFill/>
              <a:miter lim="800000"/>
              <a:headEnd/>
              <a:tailEnd/>
            </a:ln>
          </p:spPr>
        </p:pic>
        <p:sp>
          <p:nvSpPr>
            <p:cNvPr id="6" name="Line 10"/>
            <p:cNvSpPr>
              <a:spLocks noChangeShapeType="1"/>
            </p:cNvSpPr>
            <p:nvPr/>
          </p:nvSpPr>
          <p:spPr bwMode="auto">
            <a:xfrm>
              <a:off x="834" y="2160"/>
              <a:ext cx="1758" cy="864"/>
            </a:xfrm>
            <a:prstGeom prst="line">
              <a:avLst/>
            </a:prstGeom>
            <a:noFill/>
            <a:ln w="63500">
              <a:solidFill>
                <a:srgbClr val="006600"/>
              </a:solidFill>
              <a:round/>
              <a:headEnd type="none" w="sm" len="sm"/>
              <a:tailEnd type="none" w="sm" len="sm"/>
            </a:ln>
          </p:spPr>
          <p:txBody>
            <a:bodyPr wrap="none" anchor="ctr"/>
            <a:lstStyle/>
            <a:p>
              <a:endParaRPr lang="en-CA"/>
            </a:p>
          </p:txBody>
        </p:sp>
        <p:sp>
          <p:nvSpPr>
            <p:cNvPr id="7" name="Line 11"/>
            <p:cNvSpPr>
              <a:spLocks noChangeShapeType="1"/>
            </p:cNvSpPr>
            <p:nvPr/>
          </p:nvSpPr>
          <p:spPr bwMode="auto">
            <a:xfrm>
              <a:off x="2130" y="1842"/>
              <a:ext cx="1644" cy="1410"/>
            </a:xfrm>
            <a:prstGeom prst="line">
              <a:avLst/>
            </a:prstGeom>
            <a:noFill/>
            <a:ln w="63500">
              <a:solidFill>
                <a:srgbClr val="006600"/>
              </a:solidFill>
              <a:round/>
              <a:headEnd type="none" w="sm" len="sm"/>
              <a:tailEnd type="none" w="sm" len="sm"/>
            </a:ln>
          </p:spPr>
          <p:txBody>
            <a:bodyPr wrap="none" anchor="ctr"/>
            <a:lstStyle/>
            <a:p>
              <a:endParaRPr lang="en-CA"/>
            </a:p>
          </p:txBody>
        </p:sp>
        <p:sp>
          <p:nvSpPr>
            <p:cNvPr id="8" name="Line 12"/>
            <p:cNvSpPr>
              <a:spLocks noChangeShapeType="1"/>
            </p:cNvSpPr>
            <p:nvPr/>
          </p:nvSpPr>
          <p:spPr bwMode="auto">
            <a:xfrm>
              <a:off x="4416" y="1500"/>
              <a:ext cx="246" cy="2004"/>
            </a:xfrm>
            <a:prstGeom prst="line">
              <a:avLst/>
            </a:prstGeom>
            <a:noFill/>
            <a:ln w="63500">
              <a:solidFill>
                <a:srgbClr val="006600"/>
              </a:solidFill>
              <a:round/>
              <a:headEnd type="none" w="sm" len="sm"/>
              <a:tailEnd type="none" w="sm" len="sm"/>
            </a:ln>
          </p:spPr>
          <p:txBody>
            <a:bodyPr wrap="none" anchor="ctr"/>
            <a:lstStyle/>
            <a:p>
              <a:endParaRPr lang="en-CA"/>
            </a:p>
          </p:txBody>
        </p:sp>
      </p:grpSp>
    </p:spTree>
    <p:extLst>
      <p:ext uri="{BB962C8B-B14F-4D97-AF65-F5344CB8AC3E}">
        <p14:creationId xmlns:p14="http://schemas.microsoft.com/office/powerpoint/2010/main" val="4037939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a:t>
            </a:r>
            <a:r>
              <a:rPr lang="en-US" dirty="0" smtClean="0">
                <a:hlinkClick r:id="rId2"/>
              </a:rPr>
              <a:t>www.youtube.com/watch?v=78wXpbCuP2s&amp;index=1&amp;list=PLqeVqsXqy39hW9UhrsA3nCm3r55bLLcxk</a:t>
            </a:r>
            <a:r>
              <a:rPr lang="en-US" dirty="0" smtClean="0"/>
              <a:t> </a:t>
            </a:r>
            <a:endParaRPr lang="en-US" dirty="0"/>
          </a:p>
        </p:txBody>
      </p:sp>
      <p:sp>
        <p:nvSpPr>
          <p:cNvPr id="3" name="Title 2"/>
          <p:cNvSpPr>
            <a:spLocks noGrp="1"/>
          </p:cNvSpPr>
          <p:nvPr>
            <p:ph type="title"/>
          </p:nvPr>
        </p:nvSpPr>
        <p:spPr/>
        <p:txBody>
          <a:bodyPr/>
          <a:lstStyle/>
          <a:p>
            <a:r>
              <a:rPr lang="en-US" dirty="0" smtClean="0"/>
              <a:t>Video: Officiating Intro</a:t>
            </a:r>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881744"/>
            <a:ext cx="9144000" cy="3976255"/>
          </a:xfrm>
          <a:prstGeom prst="rect">
            <a:avLst/>
          </a:prstGeom>
        </p:spPr>
      </p:pic>
    </p:spTree>
    <p:extLst>
      <p:ext uri="{BB962C8B-B14F-4D97-AF65-F5344CB8AC3E}">
        <p14:creationId xmlns:p14="http://schemas.microsoft.com/office/powerpoint/2010/main" val="17887354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Backstroke</a:t>
            </a:r>
            <a:endParaRPr lang="en-CA" dirty="0"/>
          </a:p>
        </p:txBody>
      </p:sp>
      <p:sp>
        <p:nvSpPr>
          <p:cNvPr id="3" name="Content Placeholder 2"/>
          <p:cNvSpPr>
            <a:spLocks noGrp="1"/>
          </p:cNvSpPr>
          <p:nvPr>
            <p:ph idx="1"/>
          </p:nvPr>
        </p:nvSpPr>
        <p:spPr/>
        <p:txBody>
          <a:bodyPr/>
          <a:lstStyle/>
          <a:p>
            <a:r>
              <a:rPr lang="en-CA" dirty="0" smtClean="0"/>
              <a:t>Rolling beyond the vertical (Infraction during stroke, but permitted on the turn.)</a:t>
            </a:r>
          </a:p>
          <a:p>
            <a:pPr>
              <a:buNone/>
            </a:pPr>
            <a:endParaRPr lang="en-CA" dirty="0"/>
          </a:p>
        </p:txBody>
      </p:sp>
      <p:pic>
        <p:nvPicPr>
          <p:cNvPr id="5" name="Picture 4" descr="Back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79712" y="3398679"/>
            <a:ext cx="3143126" cy="2883179"/>
          </a:xfrm>
          <a:prstGeom prst="rect">
            <a:avLst/>
          </a:prstGeom>
          <a:noFill/>
          <a:ln w="9525">
            <a:noFill/>
            <a:miter lim="800000"/>
            <a:headEnd/>
            <a:tailEnd/>
          </a:ln>
        </p:spPr>
      </p:pic>
      <p:pic>
        <p:nvPicPr>
          <p:cNvPr id="6" name="Picture 8" descr="Ba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4483" y="3861048"/>
            <a:ext cx="3280005" cy="2160240"/>
          </a:xfrm>
          <a:prstGeom prst="rect">
            <a:avLst/>
          </a:prstGeom>
          <a:noFill/>
          <a:ln w="9525">
            <a:noFill/>
            <a:miter lim="800000"/>
            <a:headEnd/>
            <a:tailEnd/>
          </a:ln>
        </p:spPr>
      </p:pic>
      <p:sp>
        <p:nvSpPr>
          <p:cNvPr id="7" name="Line 5"/>
          <p:cNvSpPr>
            <a:spLocks noChangeShapeType="1"/>
          </p:cNvSpPr>
          <p:nvPr/>
        </p:nvSpPr>
        <p:spPr bwMode="auto">
          <a:xfrm flipH="1">
            <a:off x="2915816" y="3789040"/>
            <a:ext cx="792088" cy="2152278"/>
          </a:xfrm>
          <a:prstGeom prst="line">
            <a:avLst/>
          </a:prstGeom>
          <a:noFill/>
          <a:ln w="63500">
            <a:solidFill>
              <a:srgbClr val="FF0000"/>
            </a:solidFill>
            <a:round/>
            <a:headEnd type="none" w="sm" len="sm"/>
            <a:tailEnd type="none" w="sm" len="sm"/>
          </a:ln>
        </p:spPr>
        <p:txBody>
          <a:bodyPr wrap="none" anchor="ctr"/>
          <a:lstStyle/>
          <a:p>
            <a:endParaRPr lang="en-CA"/>
          </a:p>
        </p:txBody>
      </p:sp>
    </p:spTree>
    <p:extLst>
      <p:ext uri="{BB962C8B-B14F-4D97-AF65-F5344CB8AC3E}">
        <p14:creationId xmlns:p14="http://schemas.microsoft.com/office/powerpoint/2010/main" val="36093600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Video Backstroke Stroke</a:t>
            </a:r>
            <a:endParaRPr lang="en-CA"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www.youtube.com/watch?v=6ZXUEfP-Agc&amp;list=PLJUznzZd1j8Urx4pxOW9gYFCzrWMb0jgx&amp;index=5</a:t>
            </a:r>
            <a:r>
              <a:rPr lang="en-US" dirty="0" smtClean="0"/>
              <a:t> </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408218"/>
            <a:ext cx="9144000" cy="3449782"/>
          </a:xfrm>
          <a:prstGeom prst="rect">
            <a:avLst/>
          </a:prstGeom>
        </p:spPr>
      </p:pic>
    </p:spTree>
    <p:extLst>
      <p:ext uri="{BB962C8B-B14F-4D97-AF65-F5344CB8AC3E}">
        <p14:creationId xmlns:p14="http://schemas.microsoft.com/office/powerpoint/2010/main" val="26544210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Backstroke Turn</a:t>
            </a:r>
            <a:endParaRPr lang="en-CA" dirty="0"/>
          </a:p>
        </p:txBody>
      </p:sp>
      <p:sp>
        <p:nvSpPr>
          <p:cNvPr id="3" name="Content Placeholder 2"/>
          <p:cNvSpPr>
            <a:spLocks noGrp="1"/>
          </p:cNvSpPr>
          <p:nvPr>
            <p:ph idx="1"/>
          </p:nvPr>
        </p:nvSpPr>
        <p:spPr/>
        <p:txBody>
          <a:bodyPr>
            <a:normAutofit/>
          </a:bodyPr>
          <a:lstStyle/>
          <a:p>
            <a:r>
              <a:rPr lang="en-CA" sz="2200" dirty="0" smtClean="0"/>
              <a:t>Executing a turn is a continuous motion, meaning a uniform, unbroken motion with no pauses.</a:t>
            </a:r>
          </a:p>
          <a:p>
            <a:r>
              <a:rPr lang="en-CA" sz="2200" dirty="0" smtClean="0"/>
              <a:t>After the upper shoulder rotates beyond the vertical toward the breast, a continuous single arm pull or a continuous double arm pull may be used to execute the turn – not two separate arm pulls.</a:t>
            </a:r>
          </a:p>
          <a:p>
            <a:r>
              <a:rPr lang="en-CA" sz="2200" dirty="0" smtClean="0"/>
              <a:t>A swimmer can scull back to the wall to complete the turn if the wall is missed.</a:t>
            </a:r>
          </a:p>
          <a:p>
            <a:r>
              <a:rPr lang="en-CA" sz="2200" dirty="0" smtClean="0"/>
              <a:t>Attention must be focused on the upper body of the swimmer.</a:t>
            </a:r>
          </a:p>
          <a:p>
            <a:r>
              <a:rPr lang="en-CA" sz="2200" dirty="0" smtClean="0"/>
              <a:t>Some part of body must break the surface at turn and finish.</a:t>
            </a:r>
          </a:p>
          <a:p>
            <a:endParaRPr lang="en-CA" dirty="0"/>
          </a:p>
        </p:txBody>
      </p:sp>
    </p:spTree>
    <p:extLst>
      <p:ext uri="{BB962C8B-B14F-4D97-AF65-F5344CB8AC3E}">
        <p14:creationId xmlns:p14="http://schemas.microsoft.com/office/powerpoint/2010/main" val="15025258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Backstroke Turn</a:t>
            </a:r>
            <a:endParaRPr lang="en-CA" dirty="0"/>
          </a:p>
        </p:txBody>
      </p:sp>
      <p:pic>
        <p:nvPicPr>
          <p:cNvPr id="4" name="Picture 3" descr="Back Turn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4048" y="2060848"/>
            <a:ext cx="3852070" cy="4536504"/>
          </a:xfrm>
          <a:prstGeom prst="rect">
            <a:avLst/>
          </a:prstGeom>
          <a:noFill/>
          <a:ln w="9525">
            <a:noFill/>
            <a:miter lim="800000"/>
            <a:headEnd/>
            <a:tailEnd/>
          </a:ln>
        </p:spPr>
      </p:pic>
    </p:spTree>
    <p:extLst>
      <p:ext uri="{BB962C8B-B14F-4D97-AF65-F5344CB8AC3E}">
        <p14:creationId xmlns:p14="http://schemas.microsoft.com/office/powerpoint/2010/main" val="38006426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Video: officiating backstroke</a:t>
            </a:r>
            <a:endParaRPr lang="en-CA"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www.youtube.com/watch?v=PxtMNaK4kME&amp;index=3&amp;list=PLqeVqsXqy39hW9UhrsA3nCm3r55bLLcxk</a:t>
            </a:r>
            <a:r>
              <a:rPr lang="en-US" dirty="0" smtClean="0"/>
              <a:t> </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951018"/>
            <a:ext cx="9144000" cy="3906982"/>
          </a:xfrm>
          <a:prstGeom prst="rect">
            <a:avLst/>
          </a:prstGeom>
        </p:spPr>
      </p:pic>
    </p:spTree>
    <p:extLst>
      <p:ext uri="{BB962C8B-B14F-4D97-AF65-F5344CB8AC3E}">
        <p14:creationId xmlns:p14="http://schemas.microsoft.com/office/powerpoint/2010/main" val="34870664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Backstroke – DQ Wording</a:t>
            </a:r>
            <a:endParaRPr lang="en-CA" dirty="0"/>
          </a:p>
        </p:txBody>
      </p:sp>
      <p:sp>
        <p:nvSpPr>
          <p:cNvPr id="3" name="Content Placeholder 2"/>
          <p:cNvSpPr>
            <a:spLocks noGrp="1"/>
          </p:cNvSpPr>
          <p:nvPr>
            <p:ph idx="1"/>
          </p:nvPr>
        </p:nvSpPr>
        <p:spPr/>
        <p:txBody>
          <a:bodyPr/>
          <a:lstStyle/>
          <a:p>
            <a:r>
              <a:rPr lang="en-CA" dirty="0" smtClean="0"/>
              <a:t>The following is the suggested, but not the only wording for disqualifications:</a:t>
            </a:r>
          </a:p>
          <a:p>
            <a:pPr lvl="1">
              <a:lnSpc>
                <a:spcPct val="90000"/>
              </a:lnSpc>
              <a:buSzPct val="90000"/>
            </a:pPr>
            <a:r>
              <a:rPr kumimoji="1" lang="en-US" dirty="0" smtClean="0">
                <a:latin typeface="Arial" charset="0"/>
              </a:rPr>
              <a:t>“</a:t>
            </a:r>
            <a:r>
              <a:rPr lang="en-US" dirty="0" smtClean="0"/>
              <a:t>failure to touch on the turn at 25m (50m, 75m)”</a:t>
            </a:r>
          </a:p>
          <a:p>
            <a:pPr lvl="1">
              <a:lnSpc>
                <a:spcPct val="90000"/>
              </a:lnSpc>
              <a:buSzPct val="90000"/>
            </a:pPr>
            <a:r>
              <a:rPr lang="en-US" dirty="0" smtClean="0"/>
              <a:t>“swimming on front before the turn at 25m (50m, 75m).”</a:t>
            </a:r>
          </a:p>
          <a:p>
            <a:pPr lvl="1">
              <a:lnSpc>
                <a:spcPct val="90000"/>
              </a:lnSpc>
              <a:buSzPct val="90000"/>
            </a:pPr>
            <a:r>
              <a:rPr lang="en-US" dirty="0" smtClean="0"/>
              <a:t>“failure to remain on back during race (or at finish)”</a:t>
            </a:r>
          </a:p>
          <a:p>
            <a:pPr lvl="1">
              <a:lnSpc>
                <a:spcPct val="90000"/>
              </a:lnSpc>
              <a:buSzPct val="90000"/>
            </a:pPr>
            <a:r>
              <a:rPr lang="en-US" dirty="0" smtClean="0"/>
              <a:t>“failure to surface by 15 m after the start (or turn at 25m, 50m, 75m) in the backstroke”</a:t>
            </a:r>
          </a:p>
          <a:p>
            <a:pPr lvl="1">
              <a:lnSpc>
                <a:spcPct val="90000"/>
              </a:lnSpc>
              <a:buSzPct val="90000"/>
            </a:pPr>
            <a:r>
              <a:rPr lang="en-US" dirty="0" smtClean="0"/>
              <a:t>“not on back when feet left the wall at 25m (50m, 75m)”</a:t>
            </a:r>
          </a:p>
          <a:p>
            <a:pPr lvl="1">
              <a:lnSpc>
                <a:spcPct val="90000"/>
              </a:lnSpc>
              <a:buSzPct val="90000"/>
            </a:pPr>
            <a:r>
              <a:rPr lang="en-US" dirty="0" smtClean="0"/>
              <a:t>“failure to break surface of the water at 25m turn (50m, 75m)”</a:t>
            </a:r>
          </a:p>
          <a:p>
            <a:endParaRPr lang="en-CA" dirty="0" smtClean="0"/>
          </a:p>
        </p:txBody>
      </p:sp>
    </p:spTree>
    <p:extLst>
      <p:ext uri="{BB962C8B-B14F-4D97-AF65-F5344CB8AC3E}">
        <p14:creationId xmlns:p14="http://schemas.microsoft.com/office/powerpoint/2010/main" val="31072645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Butterfly</a:t>
            </a:r>
            <a:endParaRPr lang="en-CA" dirty="0"/>
          </a:p>
        </p:txBody>
      </p:sp>
      <p:sp>
        <p:nvSpPr>
          <p:cNvPr id="3" name="Content Placeholder 2"/>
          <p:cNvSpPr>
            <a:spLocks noGrp="1"/>
          </p:cNvSpPr>
          <p:nvPr>
            <p:ph idx="1"/>
          </p:nvPr>
        </p:nvSpPr>
        <p:spPr/>
        <p:txBody>
          <a:bodyPr/>
          <a:lstStyle/>
          <a:p>
            <a:pPr>
              <a:lnSpc>
                <a:spcPct val="90000"/>
              </a:lnSpc>
              <a:spcBef>
                <a:spcPts val="600"/>
              </a:spcBef>
              <a:buSzPct val="90000"/>
            </a:pPr>
            <a:r>
              <a:rPr kumimoji="1" lang="en-US" sz="2200" dirty="0" smtClean="0"/>
              <a:t>No more than one arm stroke when submerged and the body must be on the breast.</a:t>
            </a:r>
          </a:p>
          <a:p>
            <a:pPr>
              <a:lnSpc>
                <a:spcPct val="90000"/>
              </a:lnSpc>
              <a:spcBef>
                <a:spcPts val="600"/>
              </a:spcBef>
              <a:buSzPct val="90000"/>
            </a:pPr>
            <a:r>
              <a:rPr kumimoji="1" lang="en-US" sz="2200" dirty="0" smtClean="0"/>
              <a:t>Arm movement must be simultaneous.</a:t>
            </a:r>
          </a:p>
          <a:p>
            <a:pPr>
              <a:lnSpc>
                <a:spcPct val="90000"/>
              </a:lnSpc>
              <a:spcBef>
                <a:spcPts val="600"/>
              </a:spcBef>
              <a:buSzPct val="90000"/>
            </a:pPr>
            <a:r>
              <a:rPr kumimoji="1" lang="en-US" sz="2200" dirty="0" smtClean="0"/>
              <a:t>There is no limit to the number of legal kicks.</a:t>
            </a:r>
          </a:p>
          <a:p>
            <a:pPr>
              <a:lnSpc>
                <a:spcPct val="90000"/>
              </a:lnSpc>
              <a:spcBef>
                <a:spcPts val="600"/>
              </a:spcBef>
              <a:buSzPct val="90000"/>
            </a:pPr>
            <a:r>
              <a:rPr kumimoji="1" lang="en-US" sz="2200" dirty="0" smtClean="0"/>
              <a:t>Legs must not alternate with each other, but can be offset.</a:t>
            </a:r>
          </a:p>
          <a:p>
            <a:pPr>
              <a:lnSpc>
                <a:spcPct val="90000"/>
              </a:lnSpc>
              <a:spcBef>
                <a:spcPts val="600"/>
              </a:spcBef>
              <a:buSzPct val="90000"/>
            </a:pPr>
            <a:r>
              <a:rPr kumimoji="1" lang="en-US" sz="2200" dirty="0" smtClean="0"/>
              <a:t>Kick may be dolphin or breaststroke (not scissor) and may change back and forth without penalty.</a:t>
            </a:r>
          </a:p>
          <a:p>
            <a:pPr>
              <a:lnSpc>
                <a:spcPct val="90000"/>
              </a:lnSpc>
              <a:spcBef>
                <a:spcPts val="600"/>
              </a:spcBef>
              <a:buSzPct val="90000"/>
            </a:pPr>
            <a:r>
              <a:rPr kumimoji="1" lang="en-US" sz="2200" dirty="0" smtClean="0"/>
              <a:t>Must break the surface before 15m on start and turns.</a:t>
            </a:r>
          </a:p>
          <a:p>
            <a:pPr>
              <a:lnSpc>
                <a:spcPct val="90000"/>
              </a:lnSpc>
              <a:buSzPct val="90000"/>
            </a:pPr>
            <a:endParaRPr lang="en-US" dirty="0" smtClean="0"/>
          </a:p>
          <a:p>
            <a:endParaRPr lang="en-CA" dirty="0" smtClean="0"/>
          </a:p>
        </p:txBody>
      </p:sp>
    </p:spTree>
    <p:extLst>
      <p:ext uri="{BB962C8B-B14F-4D97-AF65-F5344CB8AC3E}">
        <p14:creationId xmlns:p14="http://schemas.microsoft.com/office/powerpoint/2010/main" val="21442424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Video: Butterfly stroke</a:t>
            </a:r>
            <a:endParaRPr lang="en-CA"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www.youtube.com/watch?v=4ajQQQnSKQ0&amp;list=PLJUznzZd1j8Urx4pxOW9gYFCzrWMb0jgx&amp;index=6</a:t>
            </a:r>
            <a:r>
              <a:rPr lang="en-US" dirty="0" smtClean="0"/>
              <a:t> </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186545"/>
            <a:ext cx="9144000" cy="3671454"/>
          </a:xfrm>
          <a:prstGeom prst="rect">
            <a:avLst/>
          </a:prstGeom>
        </p:spPr>
      </p:pic>
    </p:spTree>
    <p:extLst>
      <p:ext uri="{BB962C8B-B14F-4D97-AF65-F5344CB8AC3E}">
        <p14:creationId xmlns:p14="http://schemas.microsoft.com/office/powerpoint/2010/main" val="33178425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Butterfly - Turn</a:t>
            </a:r>
            <a:endParaRPr lang="en-CA" dirty="0"/>
          </a:p>
        </p:txBody>
      </p:sp>
      <p:sp>
        <p:nvSpPr>
          <p:cNvPr id="3" name="Content Placeholder 2"/>
          <p:cNvSpPr>
            <a:spLocks noGrp="1"/>
          </p:cNvSpPr>
          <p:nvPr>
            <p:ph idx="1"/>
          </p:nvPr>
        </p:nvSpPr>
        <p:spPr>
          <a:xfrm>
            <a:off x="646705" y="1492857"/>
            <a:ext cx="7797579" cy="1488882"/>
          </a:xfrm>
        </p:spPr>
        <p:txBody>
          <a:bodyPr>
            <a:normAutofit fontScale="77500" lnSpcReduction="20000"/>
          </a:bodyPr>
          <a:lstStyle/>
          <a:p>
            <a:r>
              <a:rPr lang="en-CA" sz="2200" dirty="0" smtClean="0"/>
              <a:t>Must not recover arms under the water to touch.</a:t>
            </a:r>
          </a:p>
          <a:p>
            <a:r>
              <a:rPr lang="en-CA" sz="2200" dirty="0" smtClean="0"/>
              <a:t>Touch must be with both hands simultaneously.</a:t>
            </a:r>
          </a:p>
          <a:p>
            <a:r>
              <a:rPr lang="en-CA" sz="2200" dirty="0" smtClean="0"/>
              <a:t>Hands cannot be stacked one on top of the other (Thumbs touch or overlapping of fingers only okay).</a:t>
            </a:r>
          </a:p>
          <a:p>
            <a:r>
              <a:rPr lang="en-CA" sz="2200" dirty="0" smtClean="0"/>
              <a:t>Underwater kicking on the side is allowed BEFORE the first arm pull.</a:t>
            </a:r>
          </a:p>
        </p:txBody>
      </p:sp>
      <p:pic>
        <p:nvPicPr>
          <p:cNvPr id="4" name="Picture 6" descr="Butterfly Tur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6016" y="3432132"/>
            <a:ext cx="8035478" cy="2929767"/>
          </a:xfrm>
          <a:prstGeom prst="rect">
            <a:avLst/>
          </a:prstGeom>
          <a:noFill/>
          <a:ln w="9525">
            <a:noFill/>
            <a:miter lim="800000"/>
            <a:headEnd/>
            <a:tailEnd/>
          </a:ln>
        </p:spPr>
      </p:pic>
    </p:spTree>
    <p:extLst>
      <p:ext uri="{BB962C8B-B14F-4D97-AF65-F5344CB8AC3E}">
        <p14:creationId xmlns:p14="http://schemas.microsoft.com/office/powerpoint/2010/main" val="17813943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Video: Officiating Butterfly</a:t>
            </a:r>
            <a:endParaRPr lang="en-CA"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www.youtube.com/watch?v=74N6n5HwbTo&amp;index=2&amp;list=PLqeVqsXqy39hW9UhrsA3nCm3r55bLLcxk</a:t>
            </a:r>
            <a:r>
              <a:rPr lang="en-US" dirty="0" smtClean="0"/>
              <a:t> </a:t>
            </a:r>
            <a:endParaRPr lang="en-US" dirty="0"/>
          </a:p>
        </p:txBody>
      </p:sp>
      <p:pic>
        <p:nvPicPr>
          <p:cNvPr id="5" name="Picture 4"/>
          <p:cNvPicPr>
            <a:picLocks noChangeAspect="1"/>
          </p:cNvPicPr>
          <p:nvPr/>
        </p:nvPicPr>
        <p:blipFill>
          <a:blip r:embed="rId3"/>
          <a:stretch>
            <a:fillRect/>
          </a:stretch>
        </p:blipFill>
        <p:spPr>
          <a:xfrm>
            <a:off x="0" y="3657600"/>
            <a:ext cx="9144000" cy="3200400"/>
          </a:xfrm>
          <a:prstGeom prst="rect">
            <a:avLst/>
          </a:prstGeom>
        </p:spPr>
      </p:pic>
    </p:spTree>
    <p:extLst>
      <p:ext uri="{BB962C8B-B14F-4D97-AF65-F5344CB8AC3E}">
        <p14:creationId xmlns:p14="http://schemas.microsoft.com/office/powerpoint/2010/main" val="3772001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BCSSA Officials Program</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546705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Butterfly – DQ Wording</a:t>
            </a:r>
            <a:endParaRPr lang="en-CA" dirty="0"/>
          </a:p>
        </p:txBody>
      </p:sp>
      <p:sp>
        <p:nvSpPr>
          <p:cNvPr id="3" name="Content Placeholder 2"/>
          <p:cNvSpPr>
            <a:spLocks noGrp="1"/>
          </p:cNvSpPr>
          <p:nvPr>
            <p:ph idx="1"/>
          </p:nvPr>
        </p:nvSpPr>
        <p:spPr/>
        <p:txBody>
          <a:bodyPr/>
          <a:lstStyle/>
          <a:p>
            <a:r>
              <a:rPr lang="en-CA" sz="2200" dirty="0" smtClean="0"/>
              <a:t>The following is the preferred, but not only wording for disqualifications:</a:t>
            </a:r>
          </a:p>
          <a:p>
            <a:pPr lvl="1"/>
            <a:r>
              <a:rPr lang="en-CA" sz="2000" dirty="0" smtClean="0"/>
              <a:t>“non-simultaneous touch at 25m (50m, finish)”</a:t>
            </a:r>
          </a:p>
          <a:p>
            <a:pPr lvl="1"/>
            <a:r>
              <a:rPr lang="en-CA" sz="2000" dirty="0" smtClean="0"/>
              <a:t>“non-simultaneous touch at 25m (50m, finish) with one hand on top of the other</a:t>
            </a:r>
          </a:p>
          <a:p>
            <a:pPr lvl="1"/>
            <a:r>
              <a:rPr lang="en-CA" sz="2000" dirty="0" smtClean="0"/>
              <a:t>“one hand touch at 25m (50m, 75m, finish)”</a:t>
            </a:r>
          </a:p>
          <a:p>
            <a:pPr lvl="1"/>
            <a:r>
              <a:rPr lang="en-CA" sz="2000" dirty="0" smtClean="0"/>
              <a:t>“Flutter kick”</a:t>
            </a:r>
          </a:p>
          <a:p>
            <a:pPr lvl="1"/>
            <a:r>
              <a:rPr lang="en-CA" sz="2000" dirty="0" smtClean="0"/>
              <a:t>“Scissor kick”</a:t>
            </a:r>
          </a:p>
          <a:p>
            <a:pPr lvl="1"/>
            <a:r>
              <a:rPr lang="en-CA" sz="2000" dirty="0" smtClean="0"/>
              <a:t>“Underwater arm recovery”</a:t>
            </a:r>
          </a:p>
          <a:p>
            <a:pPr lvl="1"/>
            <a:r>
              <a:rPr lang="en-CA" sz="2000" dirty="0" smtClean="0"/>
              <a:t>“Non-simultaneous arm pull”</a:t>
            </a:r>
          </a:p>
          <a:p>
            <a:pPr lvl="1"/>
            <a:r>
              <a:rPr lang="en-CA" sz="2000" dirty="0" smtClean="0"/>
              <a:t>“Failure to surface by 15m after the start (or turn at 25m, 50m, 75m) in the butterfly”</a:t>
            </a:r>
          </a:p>
        </p:txBody>
      </p:sp>
    </p:spTree>
    <p:extLst>
      <p:ext uri="{BB962C8B-B14F-4D97-AF65-F5344CB8AC3E}">
        <p14:creationId xmlns:p14="http://schemas.microsoft.com/office/powerpoint/2010/main" val="22479912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Breaststroke</a:t>
            </a:r>
            <a:endParaRPr lang="en-CA" dirty="0"/>
          </a:p>
        </p:txBody>
      </p:sp>
      <p:sp>
        <p:nvSpPr>
          <p:cNvPr id="3" name="Content Placeholder 2"/>
          <p:cNvSpPr>
            <a:spLocks noGrp="1"/>
          </p:cNvSpPr>
          <p:nvPr>
            <p:ph idx="1"/>
          </p:nvPr>
        </p:nvSpPr>
        <p:spPr/>
        <p:txBody>
          <a:bodyPr/>
          <a:lstStyle/>
          <a:p>
            <a:pPr>
              <a:spcBef>
                <a:spcPts val="600"/>
              </a:spcBef>
            </a:pPr>
            <a:r>
              <a:rPr lang="en-CA" sz="2200" dirty="0" smtClean="0"/>
              <a:t>Each cycle must have one arm stroke, one leg kick and the head must break the surface of the water.</a:t>
            </a:r>
          </a:p>
          <a:p>
            <a:pPr>
              <a:spcBef>
                <a:spcPts val="600"/>
              </a:spcBef>
            </a:pPr>
            <a:r>
              <a:rPr lang="en-CA" sz="2200" dirty="0" smtClean="0"/>
              <a:t>The body must be kept on the breast.</a:t>
            </a:r>
          </a:p>
          <a:p>
            <a:pPr>
              <a:spcBef>
                <a:spcPts val="600"/>
              </a:spcBef>
            </a:pPr>
            <a:r>
              <a:rPr lang="en-CA" sz="2200" dirty="0" smtClean="0"/>
              <a:t>Arm movements must be simultaneous and in the same horizontal place and must not extended beyond the hips.</a:t>
            </a:r>
          </a:p>
          <a:p>
            <a:pPr>
              <a:spcBef>
                <a:spcPts val="600"/>
              </a:spcBef>
            </a:pPr>
            <a:r>
              <a:rPr lang="en-CA" sz="2200" dirty="0" smtClean="0"/>
              <a:t>Leg movements must be simultaneous and in the same horizontal place.</a:t>
            </a:r>
          </a:p>
          <a:p>
            <a:pPr>
              <a:spcBef>
                <a:spcPts val="600"/>
              </a:spcBef>
            </a:pPr>
            <a:r>
              <a:rPr lang="en-CA" sz="2200" dirty="0" smtClean="0"/>
              <a:t>The toes must not turn inward in the backward movement of the kick (or it is a scissor kick).</a:t>
            </a:r>
            <a:endParaRPr lang="en-CA" sz="2200" dirty="0"/>
          </a:p>
        </p:txBody>
      </p:sp>
    </p:spTree>
    <p:extLst>
      <p:ext uri="{BB962C8B-B14F-4D97-AF65-F5344CB8AC3E}">
        <p14:creationId xmlns:p14="http://schemas.microsoft.com/office/powerpoint/2010/main" val="39548627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Video: Breaststroke Stroke</a:t>
            </a:r>
            <a:endParaRPr lang="en-CA"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www.youtube.com/watch?v=BkbvAOwt7oM&amp;index=4&amp;list=PLqeVqsXqy39hW9UhrsA3nCm3r55bLLcxk</a:t>
            </a:r>
            <a:r>
              <a:rPr lang="en-US" dirty="0" smtClean="0"/>
              <a:t> </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214256"/>
            <a:ext cx="9144000" cy="3643744"/>
          </a:xfrm>
          <a:prstGeom prst="rect">
            <a:avLst/>
          </a:prstGeom>
        </p:spPr>
      </p:pic>
    </p:spTree>
    <p:extLst>
      <p:ext uri="{BB962C8B-B14F-4D97-AF65-F5344CB8AC3E}">
        <p14:creationId xmlns:p14="http://schemas.microsoft.com/office/powerpoint/2010/main" val="5435361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Breaststroke Turn</a:t>
            </a:r>
            <a:endParaRPr lang="en-CA" dirty="0"/>
          </a:p>
        </p:txBody>
      </p:sp>
      <p:sp>
        <p:nvSpPr>
          <p:cNvPr id="3" name="Content Placeholder 2"/>
          <p:cNvSpPr>
            <a:spLocks noGrp="1"/>
          </p:cNvSpPr>
          <p:nvPr>
            <p:ph idx="1"/>
          </p:nvPr>
        </p:nvSpPr>
        <p:spPr/>
        <p:txBody>
          <a:bodyPr>
            <a:normAutofit fontScale="85000" lnSpcReduction="10000"/>
          </a:bodyPr>
          <a:lstStyle/>
          <a:p>
            <a:r>
              <a:rPr lang="en-CA" b="1" dirty="0" smtClean="0"/>
              <a:t>Jurisdiction: </a:t>
            </a:r>
            <a:r>
              <a:rPr lang="en-CA" dirty="0" smtClean="0"/>
              <a:t>From the beginning of the last arm stroke “in” to the completion of the second arm pull “out”.</a:t>
            </a:r>
          </a:p>
          <a:p>
            <a:r>
              <a:rPr lang="en-CA" dirty="0" smtClean="0"/>
              <a:t>Must touch with both hands simultaneously (does not have to be at the same level).</a:t>
            </a:r>
          </a:p>
          <a:p>
            <a:r>
              <a:rPr lang="en-CA" sz="2800" dirty="0"/>
              <a:t>Hands cannot be stacked one on top of the other (Thumbs touch or overlapping of fingers only okay</a:t>
            </a:r>
            <a:r>
              <a:rPr lang="en-CA" sz="2800" dirty="0" smtClean="0"/>
              <a:t>).</a:t>
            </a:r>
            <a:endParaRPr lang="en-CA" dirty="0" smtClean="0"/>
          </a:p>
          <a:p>
            <a:r>
              <a:rPr lang="en-CA" dirty="0" smtClean="0"/>
              <a:t>May turn in any manner as long as the prescribed from is attained before the start of the first arm pull.</a:t>
            </a:r>
          </a:p>
          <a:p>
            <a:r>
              <a:rPr lang="en-CA" dirty="0" smtClean="0"/>
              <a:t>From the beginning of the first </a:t>
            </a:r>
            <a:r>
              <a:rPr lang="en-CA" dirty="0" err="1" smtClean="0"/>
              <a:t>armstroke</a:t>
            </a:r>
            <a:r>
              <a:rPr lang="en-CA" dirty="0" smtClean="0"/>
              <a:t> after the start and after each turn, the body shall be kept on the breast.</a:t>
            </a:r>
            <a:endParaRPr lang="en-CA" dirty="0"/>
          </a:p>
        </p:txBody>
      </p:sp>
    </p:spTree>
    <p:extLst>
      <p:ext uri="{BB962C8B-B14F-4D97-AF65-F5344CB8AC3E}">
        <p14:creationId xmlns:p14="http://schemas.microsoft.com/office/powerpoint/2010/main" val="31235103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Breaststroke Start (and Turn)</a:t>
            </a:r>
            <a:endParaRPr lang="en-CA" dirty="0"/>
          </a:p>
        </p:txBody>
      </p:sp>
      <p:sp>
        <p:nvSpPr>
          <p:cNvPr id="3" name="Content Placeholder 2"/>
          <p:cNvSpPr>
            <a:spLocks noGrp="1"/>
          </p:cNvSpPr>
          <p:nvPr>
            <p:ph idx="1"/>
          </p:nvPr>
        </p:nvSpPr>
        <p:spPr/>
        <p:txBody>
          <a:bodyPr/>
          <a:lstStyle/>
          <a:p>
            <a:r>
              <a:rPr lang="en-CA" dirty="0" smtClean="0"/>
              <a:t>The hands may extend beyond the hips during the first stroke after the start and each turn; such extension at any other time is a DQ.</a:t>
            </a:r>
          </a:p>
          <a:p>
            <a:r>
              <a:rPr lang="en-CA" dirty="0" smtClean="0"/>
              <a:t>A single dolphin kick is allowed at the start and after each turn at anytime prior to the </a:t>
            </a:r>
            <a:r>
              <a:rPr lang="en-CA" dirty="0" err="1" smtClean="0"/>
              <a:t>whipkick</a:t>
            </a:r>
            <a:r>
              <a:rPr lang="en-CA" dirty="0" smtClean="0"/>
              <a:t>.</a:t>
            </a:r>
            <a:endParaRPr lang="en-CA" dirty="0"/>
          </a:p>
        </p:txBody>
      </p:sp>
      <p:pic>
        <p:nvPicPr>
          <p:cNvPr id="4" name="Picture 3" descr="Breast Dive-i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1680" y="4941168"/>
            <a:ext cx="7128792" cy="1035339"/>
          </a:xfrm>
          <a:prstGeom prst="rect">
            <a:avLst/>
          </a:prstGeom>
          <a:noFill/>
          <a:ln w="9525">
            <a:noFill/>
            <a:miter lim="800000"/>
            <a:headEnd/>
            <a:tailEnd/>
          </a:ln>
        </p:spPr>
      </p:pic>
    </p:spTree>
    <p:extLst>
      <p:ext uri="{BB962C8B-B14F-4D97-AF65-F5344CB8AC3E}">
        <p14:creationId xmlns:p14="http://schemas.microsoft.com/office/powerpoint/2010/main" val="35498980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Video: Officiating Breaststroke</a:t>
            </a:r>
            <a:endParaRPr lang="en-CA"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www.youtube.com/watch?v=6ZXUEfP-Agc&amp;list=PLJUznzZd1j8Urx4pxOW9gYFCzrWMb0jgx&amp;index=5</a:t>
            </a:r>
            <a:r>
              <a:rPr lang="en-US" dirty="0" smtClean="0"/>
              <a:t> </a:t>
            </a:r>
            <a:endParaRPr lang="en-US" dirty="0"/>
          </a:p>
        </p:txBody>
      </p:sp>
      <p:pic>
        <p:nvPicPr>
          <p:cNvPr id="5" name="Picture 4"/>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3325091"/>
            <a:ext cx="9144000" cy="3532909"/>
          </a:xfrm>
          <a:prstGeom prst="rect">
            <a:avLst/>
          </a:prstGeom>
        </p:spPr>
      </p:pic>
    </p:spTree>
    <p:extLst>
      <p:ext uri="{BB962C8B-B14F-4D97-AF65-F5344CB8AC3E}">
        <p14:creationId xmlns:p14="http://schemas.microsoft.com/office/powerpoint/2010/main" val="21195401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sz="2200" dirty="0" smtClean="0"/>
              <a:t>The following is the preferred, but not only wording for DQs:</a:t>
            </a:r>
          </a:p>
          <a:p>
            <a:pPr lvl="1">
              <a:buFont typeface="Arial" panose="020B0604020202020204" pitchFamily="34" charset="0"/>
              <a:buChar char="•"/>
            </a:pPr>
            <a:r>
              <a:rPr lang="en-CA" dirty="0" smtClean="0"/>
              <a:t>“non-simultaneous touch at 25m (50m, finish)”</a:t>
            </a:r>
          </a:p>
          <a:p>
            <a:pPr lvl="1">
              <a:buFont typeface="Arial" panose="020B0604020202020204" pitchFamily="34" charset="0"/>
              <a:buChar char="•"/>
            </a:pPr>
            <a:r>
              <a:rPr lang="en-CA" sz="2400" dirty="0"/>
              <a:t>“non-simultaneous touch at 25m (50m, finish) with one hand on top of the </a:t>
            </a:r>
            <a:r>
              <a:rPr lang="en-CA" sz="2400" dirty="0" smtClean="0"/>
              <a:t>other</a:t>
            </a:r>
            <a:endParaRPr lang="en-CA" dirty="0" smtClean="0"/>
          </a:p>
          <a:p>
            <a:pPr lvl="1">
              <a:buFont typeface="Arial" panose="020B0604020202020204" pitchFamily="34" charset="0"/>
              <a:buChar char="•"/>
            </a:pPr>
            <a:r>
              <a:rPr lang="en-CA" dirty="0" smtClean="0"/>
              <a:t>“one hand touch as 25m (50m, 75m, finish)”</a:t>
            </a:r>
          </a:p>
          <a:p>
            <a:pPr lvl="1">
              <a:buFont typeface="Arial" panose="020B0604020202020204" pitchFamily="34" charset="0"/>
              <a:buChar char="•"/>
            </a:pPr>
            <a:r>
              <a:rPr lang="en-CA" dirty="0" smtClean="0"/>
              <a:t>“scissor kick”</a:t>
            </a:r>
          </a:p>
          <a:p>
            <a:pPr lvl="1">
              <a:buFont typeface="Arial" panose="020B0604020202020204" pitchFamily="34" charset="0"/>
              <a:buChar char="•"/>
            </a:pPr>
            <a:r>
              <a:rPr lang="en-CA" dirty="0" smtClean="0"/>
              <a:t>“asymmetric arm pull”</a:t>
            </a:r>
          </a:p>
          <a:p>
            <a:pPr lvl="1">
              <a:buFont typeface="Arial" panose="020B0604020202020204" pitchFamily="34" charset="0"/>
              <a:buChar char="•"/>
            </a:pPr>
            <a:r>
              <a:rPr lang="en-CA" dirty="0" smtClean="0"/>
              <a:t>“more than 1 dolphin kick at start (or turn at xx metres)”</a:t>
            </a:r>
            <a:endParaRPr lang="en-CA" dirty="0"/>
          </a:p>
        </p:txBody>
      </p:sp>
      <p:sp>
        <p:nvSpPr>
          <p:cNvPr id="2" name="Title 1"/>
          <p:cNvSpPr>
            <a:spLocks noGrp="1"/>
          </p:cNvSpPr>
          <p:nvPr>
            <p:ph type="title"/>
          </p:nvPr>
        </p:nvSpPr>
        <p:spPr/>
        <p:txBody>
          <a:bodyPr/>
          <a:lstStyle/>
          <a:p>
            <a:r>
              <a:rPr lang="en-CA" dirty="0" smtClean="0"/>
              <a:t>Breaststroke – DQ Wording</a:t>
            </a:r>
            <a:endParaRPr lang="en-CA" dirty="0"/>
          </a:p>
        </p:txBody>
      </p:sp>
    </p:spTree>
    <p:extLst>
      <p:ext uri="{BB962C8B-B14F-4D97-AF65-F5344CB8AC3E}">
        <p14:creationId xmlns:p14="http://schemas.microsoft.com/office/powerpoint/2010/main" val="5712197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buFont typeface="Arial" panose="020B0604020202020204" pitchFamily="34" charset="0"/>
              <a:buChar char="•"/>
            </a:pPr>
            <a:r>
              <a:rPr lang="en-CA" dirty="0" smtClean="0"/>
              <a:t>“alternating arm movements”</a:t>
            </a:r>
          </a:p>
          <a:p>
            <a:pPr lvl="1">
              <a:buFont typeface="Arial" panose="020B0604020202020204" pitchFamily="34" charset="0"/>
              <a:buChar char="•"/>
            </a:pPr>
            <a:r>
              <a:rPr lang="en-CA" dirty="0" smtClean="0"/>
              <a:t>“arm pull past hips – other than at start or turn”</a:t>
            </a:r>
          </a:p>
          <a:p>
            <a:pPr lvl="1">
              <a:buFont typeface="Arial" panose="020B0604020202020204" pitchFamily="34" charset="0"/>
              <a:buChar char="•"/>
            </a:pPr>
            <a:r>
              <a:rPr lang="en-CA" dirty="0" smtClean="0"/>
              <a:t>“failure of head to surface during each stroke” – except first stroke at start and turn.</a:t>
            </a:r>
          </a:p>
          <a:p>
            <a:pPr lvl="1">
              <a:buFont typeface="Arial" panose="020B0604020202020204" pitchFamily="34" charset="0"/>
              <a:buChar char="•"/>
            </a:pPr>
            <a:r>
              <a:rPr lang="en-CA" dirty="0" smtClean="0"/>
              <a:t>“failure of head to surface before the hands turn inward at the widest part of the second stroke on start (or turn at 25m, 50m, 75m)”</a:t>
            </a:r>
            <a:endParaRPr lang="en-CA" dirty="0"/>
          </a:p>
        </p:txBody>
      </p:sp>
      <p:sp>
        <p:nvSpPr>
          <p:cNvPr id="2" name="Title 1"/>
          <p:cNvSpPr>
            <a:spLocks noGrp="1"/>
          </p:cNvSpPr>
          <p:nvPr>
            <p:ph type="title"/>
          </p:nvPr>
        </p:nvSpPr>
        <p:spPr/>
        <p:txBody>
          <a:bodyPr>
            <a:normAutofit fontScale="90000"/>
          </a:bodyPr>
          <a:lstStyle/>
          <a:p>
            <a:r>
              <a:rPr lang="en-CA" dirty="0" smtClean="0"/>
              <a:t>Breaststroke – DQ Wording (cont.)</a:t>
            </a:r>
            <a:endParaRPr lang="en-CA" dirty="0"/>
          </a:p>
        </p:txBody>
      </p:sp>
    </p:spTree>
    <p:extLst>
      <p:ext uri="{BB962C8B-B14F-4D97-AF65-F5344CB8AC3E}">
        <p14:creationId xmlns:p14="http://schemas.microsoft.com/office/powerpoint/2010/main" val="30948591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Medley Races</a:t>
            </a:r>
            <a:endParaRPr lang="en-CA" dirty="0"/>
          </a:p>
        </p:txBody>
      </p:sp>
      <p:sp>
        <p:nvSpPr>
          <p:cNvPr id="5" name="Text Placeholder 4"/>
          <p:cNvSpPr>
            <a:spLocks noGrp="1"/>
          </p:cNvSpPr>
          <p:nvPr>
            <p:ph type="body" idx="1"/>
          </p:nvPr>
        </p:nvSpPr>
        <p:spPr/>
        <p:txBody>
          <a:bodyPr/>
          <a:lstStyle/>
          <a:p>
            <a:r>
              <a:rPr lang="en-CA" smtClean="0"/>
              <a:t>Individual</a:t>
            </a:r>
            <a:endParaRPr lang="en-CA" dirty="0"/>
          </a:p>
        </p:txBody>
      </p:sp>
      <p:sp>
        <p:nvSpPr>
          <p:cNvPr id="6" name="Text Placeholder 5"/>
          <p:cNvSpPr>
            <a:spLocks noGrp="1"/>
          </p:cNvSpPr>
          <p:nvPr>
            <p:ph type="body" sz="half" idx="3"/>
          </p:nvPr>
        </p:nvSpPr>
        <p:spPr/>
        <p:txBody>
          <a:bodyPr/>
          <a:lstStyle/>
          <a:p>
            <a:r>
              <a:rPr lang="en-CA" smtClean="0"/>
              <a:t>Relay</a:t>
            </a:r>
            <a:endParaRPr lang="en-CA" dirty="0"/>
          </a:p>
        </p:txBody>
      </p:sp>
      <p:sp>
        <p:nvSpPr>
          <p:cNvPr id="12" name="Content Placeholder 11"/>
          <p:cNvSpPr>
            <a:spLocks noGrp="1"/>
          </p:cNvSpPr>
          <p:nvPr>
            <p:ph sz="quarter" idx="2"/>
          </p:nvPr>
        </p:nvSpPr>
        <p:spPr/>
        <p:txBody>
          <a:bodyPr/>
          <a:lstStyle/>
          <a:p>
            <a:r>
              <a:rPr lang="en-CA" dirty="0" smtClean="0"/>
              <a:t>INDIVIDUAL MEDLEY</a:t>
            </a:r>
          </a:p>
          <a:p>
            <a:endParaRPr lang="en-CA" dirty="0" smtClean="0"/>
          </a:p>
          <a:p>
            <a:r>
              <a:rPr lang="en-CA" dirty="0" smtClean="0"/>
              <a:t>Butterfly (Fly)</a:t>
            </a:r>
          </a:p>
          <a:p>
            <a:r>
              <a:rPr lang="en-CA" dirty="0" smtClean="0"/>
              <a:t>Backstroke (Back)</a:t>
            </a:r>
          </a:p>
          <a:p>
            <a:r>
              <a:rPr lang="en-CA" dirty="0" smtClean="0"/>
              <a:t>Breaststroke (Breast)</a:t>
            </a:r>
          </a:p>
          <a:p>
            <a:r>
              <a:rPr lang="en-CA" dirty="0" smtClean="0"/>
              <a:t>Freestyle (Free)</a:t>
            </a:r>
          </a:p>
          <a:p>
            <a:endParaRPr lang="en-CA" dirty="0" smtClean="0"/>
          </a:p>
          <a:p>
            <a:r>
              <a:rPr lang="en-CA" dirty="0" smtClean="0"/>
              <a:t>FBBF!</a:t>
            </a:r>
            <a:endParaRPr lang="en-CA" dirty="0"/>
          </a:p>
        </p:txBody>
      </p:sp>
      <p:sp>
        <p:nvSpPr>
          <p:cNvPr id="7" name="Content Placeholder 6"/>
          <p:cNvSpPr>
            <a:spLocks noGrp="1"/>
          </p:cNvSpPr>
          <p:nvPr>
            <p:ph sz="quarter" idx="4"/>
          </p:nvPr>
        </p:nvSpPr>
        <p:spPr/>
        <p:txBody>
          <a:bodyPr/>
          <a:lstStyle/>
          <a:p>
            <a:r>
              <a:rPr lang="en-CA" dirty="0" smtClean="0"/>
              <a:t>MEDLEY RELAY</a:t>
            </a:r>
          </a:p>
          <a:p>
            <a:endParaRPr lang="en-CA" dirty="0" smtClean="0"/>
          </a:p>
          <a:p>
            <a:r>
              <a:rPr lang="en-CA" dirty="0" smtClean="0"/>
              <a:t>Backstroke (Back)</a:t>
            </a:r>
          </a:p>
          <a:p>
            <a:r>
              <a:rPr lang="en-CA" dirty="0" smtClean="0"/>
              <a:t>Breaststroke (Breast)</a:t>
            </a:r>
          </a:p>
          <a:p>
            <a:r>
              <a:rPr lang="en-CA" dirty="0" smtClean="0"/>
              <a:t>Butterfly (Fly)</a:t>
            </a:r>
          </a:p>
          <a:p>
            <a:r>
              <a:rPr lang="en-CA" dirty="0" smtClean="0"/>
              <a:t>Freestyle (Free)</a:t>
            </a:r>
          </a:p>
          <a:p>
            <a:endParaRPr lang="en-CA" dirty="0" smtClean="0"/>
          </a:p>
          <a:p>
            <a:r>
              <a:rPr lang="en-CA" dirty="0" smtClean="0"/>
              <a:t>BBFF!</a:t>
            </a:r>
            <a:endParaRPr lang="en-CA" dirty="0"/>
          </a:p>
        </p:txBody>
      </p:sp>
      <p:sp>
        <p:nvSpPr>
          <p:cNvPr id="4" name="Text Box 6"/>
          <p:cNvSpPr txBox="1">
            <a:spLocks noChangeArrowheads="1"/>
          </p:cNvSpPr>
          <p:nvPr/>
        </p:nvSpPr>
        <p:spPr bwMode="auto">
          <a:xfrm>
            <a:off x="539552" y="5480530"/>
            <a:ext cx="8064896" cy="817245"/>
          </a:xfrm>
          <a:prstGeom prst="roundRect">
            <a:avLst/>
          </a:prstGeom>
          <a:solidFill>
            <a:schemeClr val="bg2">
              <a:lumMod val="90000"/>
            </a:schemeClr>
          </a:solidFill>
          <a:ln w="9525">
            <a:solidFill>
              <a:schemeClr val="accent1"/>
            </a:solidFill>
            <a:miter lim="800000"/>
            <a:headEnd type="none" w="sm" len="sm"/>
            <a:tailEnd type="none" w="sm" len="sm"/>
          </a:ln>
        </p:spPr>
        <p:txBody>
          <a:bodyPr wrap="square">
            <a:spAutoFit/>
          </a:bodyPr>
          <a:lstStyle/>
          <a:p>
            <a:r>
              <a:rPr lang="en-US" sz="1400" dirty="0">
                <a:latin typeface="+mj-lt"/>
              </a:rPr>
              <a:t>Note: In medley races, “freestyle” should be some form of front crawl.  Swimmers may scull on their backs but are not permitted a full backstroke arm pull; backstroke flip turn not permitted when changing to breaststroke on IM, suicide turn </a:t>
            </a:r>
            <a:r>
              <a:rPr lang="en-US" sz="1400" dirty="0" smtClean="0">
                <a:latin typeface="+mj-lt"/>
              </a:rPr>
              <a:t>okay.</a:t>
            </a:r>
            <a:endParaRPr lang="en-US" sz="1400" dirty="0">
              <a:latin typeface="+mj-lt"/>
            </a:endParaRPr>
          </a:p>
        </p:txBody>
      </p:sp>
    </p:spTree>
    <p:extLst>
      <p:ext uri="{BB962C8B-B14F-4D97-AF65-F5344CB8AC3E}">
        <p14:creationId xmlns:p14="http://schemas.microsoft.com/office/powerpoint/2010/main" val="127509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Relays</a:t>
            </a:r>
            <a:endParaRPr lang="en-CA" dirty="0"/>
          </a:p>
        </p:txBody>
      </p:sp>
      <p:sp>
        <p:nvSpPr>
          <p:cNvPr id="7" name="Content Placeholder 6"/>
          <p:cNvSpPr>
            <a:spLocks noGrp="1"/>
          </p:cNvSpPr>
          <p:nvPr>
            <p:ph idx="1"/>
          </p:nvPr>
        </p:nvSpPr>
        <p:spPr/>
        <p:txBody>
          <a:bodyPr>
            <a:normAutofit/>
          </a:bodyPr>
          <a:lstStyle/>
          <a:p>
            <a:r>
              <a:rPr lang="en-CA" dirty="0"/>
              <a:t>Swimmers must abide by the rules of the </a:t>
            </a:r>
            <a:r>
              <a:rPr lang="en-CA" dirty="0" smtClean="0"/>
              <a:t>individual </a:t>
            </a:r>
            <a:r>
              <a:rPr lang="en-CA" dirty="0"/>
              <a:t>stroke concerned. </a:t>
            </a:r>
            <a:endParaRPr lang="en-CA" dirty="0" smtClean="0"/>
          </a:p>
          <a:p>
            <a:r>
              <a:rPr lang="en-CA" dirty="0" smtClean="0"/>
              <a:t>When </a:t>
            </a:r>
            <a:r>
              <a:rPr lang="en-CA" dirty="0"/>
              <a:t>changing </a:t>
            </a:r>
            <a:r>
              <a:rPr lang="en-CA" dirty="0" smtClean="0"/>
              <a:t>from </a:t>
            </a:r>
            <a:r>
              <a:rPr lang="en-CA" dirty="0"/>
              <a:t>one stroke leg to the next, swimmers </a:t>
            </a:r>
            <a:r>
              <a:rPr lang="en-CA" dirty="0" smtClean="0"/>
              <a:t>may </a:t>
            </a:r>
            <a:r>
              <a:rPr lang="en-CA" dirty="0"/>
              <a:t>turn in any manner once a legal touch </a:t>
            </a:r>
            <a:r>
              <a:rPr lang="en-CA" dirty="0" smtClean="0"/>
              <a:t>has </a:t>
            </a:r>
            <a:r>
              <a:rPr lang="en-CA" dirty="0"/>
              <a:t>been made, but they must attain the </a:t>
            </a:r>
            <a:r>
              <a:rPr lang="en-CA" dirty="0" smtClean="0"/>
              <a:t>form </a:t>
            </a:r>
            <a:r>
              <a:rPr lang="en-CA" dirty="0"/>
              <a:t>of the stroke of the next leg of the race </a:t>
            </a:r>
            <a:r>
              <a:rPr lang="en-CA" dirty="0" smtClean="0"/>
              <a:t>in </a:t>
            </a:r>
            <a:r>
              <a:rPr lang="en-CA" dirty="0"/>
              <a:t>accordance with the rule for that stroke. </a:t>
            </a:r>
          </a:p>
          <a:p>
            <a:r>
              <a:rPr lang="en-CA" dirty="0" smtClean="0"/>
              <a:t>During </a:t>
            </a:r>
            <a:r>
              <a:rPr lang="en-CA" dirty="0"/>
              <a:t>the Backstroke phase, the </a:t>
            </a:r>
            <a:r>
              <a:rPr lang="en-CA" dirty="0" smtClean="0"/>
              <a:t> </a:t>
            </a:r>
            <a:r>
              <a:rPr lang="en-CA" dirty="0"/>
              <a:t>final touch must be made while on the back</a:t>
            </a:r>
          </a:p>
        </p:txBody>
      </p:sp>
    </p:spTree>
    <p:extLst>
      <p:ext uri="{BB962C8B-B14F-4D97-AF65-F5344CB8AC3E}">
        <p14:creationId xmlns:p14="http://schemas.microsoft.com/office/powerpoint/2010/main" val="333168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272041" y="1526058"/>
            <a:ext cx="8229600" cy="4525963"/>
          </a:xfrm>
        </p:spPr>
        <p:txBody>
          <a:bodyPr>
            <a:normAutofit fontScale="85000" lnSpcReduction="20000"/>
          </a:bodyPr>
          <a:lstStyle/>
          <a:p>
            <a:pPr>
              <a:buFont typeface="Wingdings" pitchFamily="2" charset="2"/>
              <a:buChar char="Ø"/>
            </a:pPr>
            <a:r>
              <a:rPr lang="en-CA" dirty="0" smtClean="0"/>
              <a:t>Level 1 – Junior Pin </a:t>
            </a:r>
            <a:r>
              <a:rPr lang="en-CA" dirty="0" smtClean="0">
                <a:solidFill>
                  <a:srgbClr val="00B050"/>
                </a:solidFill>
              </a:rPr>
              <a:t>(Green)</a:t>
            </a:r>
          </a:p>
          <a:p>
            <a:pPr lvl="2">
              <a:buFontTx/>
              <a:buChar char="-"/>
            </a:pPr>
            <a:r>
              <a:rPr lang="en-CA" dirty="0" smtClean="0"/>
              <a:t>Lane Timer &amp; Lane Recorder, Marshal &amp; Understanding of Stroke and Turn</a:t>
            </a:r>
          </a:p>
          <a:p>
            <a:pPr lvl="2">
              <a:buNone/>
            </a:pPr>
            <a:endParaRPr lang="en-CA" sz="1100" dirty="0" smtClean="0"/>
          </a:p>
          <a:p>
            <a:pPr>
              <a:buFont typeface="Wingdings" pitchFamily="2" charset="2"/>
              <a:buChar char="Ø"/>
            </a:pPr>
            <a:r>
              <a:rPr lang="en-CA" dirty="0" smtClean="0"/>
              <a:t>Level 2 – Intermediate Pin </a:t>
            </a:r>
            <a:r>
              <a:rPr lang="en-CA" dirty="0" smtClean="0">
                <a:solidFill>
                  <a:srgbClr val="FF0000"/>
                </a:solidFill>
              </a:rPr>
              <a:t>(Red)</a:t>
            </a:r>
          </a:p>
          <a:p>
            <a:pPr lvl="2">
              <a:buFontTx/>
              <a:buChar char="-"/>
            </a:pPr>
            <a:r>
              <a:rPr lang="en-CA" dirty="0" smtClean="0"/>
              <a:t>S&amp;T, Recording Office, 2 of the following: Head Timer, Clerk of  the Course or Electronics</a:t>
            </a:r>
          </a:p>
          <a:p>
            <a:pPr lvl="2">
              <a:buNone/>
            </a:pPr>
            <a:endParaRPr lang="en-CA" sz="1100" dirty="0" smtClean="0"/>
          </a:p>
          <a:p>
            <a:pPr>
              <a:buFont typeface="Wingdings" pitchFamily="2" charset="2"/>
              <a:buChar char="Ø"/>
            </a:pPr>
            <a:r>
              <a:rPr lang="en-CA" dirty="0" smtClean="0"/>
              <a:t>Specialist Pin </a:t>
            </a:r>
            <a:r>
              <a:rPr lang="en-CA" dirty="0" smtClean="0">
                <a:solidFill>
                  <a:srgbClr val="FFC000"/>
                </a:solidFill>
              </a:rPr>
              <a:t>(Orange)</a:t>
            </a:r>
          </a:p>
          <a:p>
            <a:pPr lvl="2">
              <a:buFontTx/>
              <a:buChar char="-"/>
            </a:pPr>
            <a:r>
              <a:rPr lang="en-CA" dirty="0" smtClean="0"/>
              <a:t>Any of: Clerk of the Course, </a:t>
            </a:r>
            <a:r>
              <a:rPr lang="en-CA" dirty="0" err="1" smtClean="0"/>
              <a:t>Hy-Tek</a:t>
            </a:r>
            <a:r>
              <a:rPr lang="en-CA" dirty="0" smtClean="0"/>
              <a:t>, Meet Manager, </a:t>
            </a:r>
            <a:br>
              <a:rPr lang="en-CA" dirty="0" smtClean="0"/>
            </a:br>
            <a:r>
              <a:rPr lang="en-CA" dirty="0" smtClean="0"/>
              <a:t>Chief Meet Recorder or Electronics</a:t>
            </a:r>
          </a:p>
          <a:p>
            <a:pPr lvl="2">
              <a:buNone/>
            </a:pPr>
            <a:endParaRPr lang="en-CA" sz="1100" dirty="0" smtClean="0"/>
          </a:p>
          <a:p>
            <a:pPr>
              <a:buFont typeface="Wingdings" pitchFamily="2" charset="2"/>
              <a:buChar char="Ø"/>
            </a:pPr>
            <a:r>
              <a:rPr lang="en-CA" dirty="0" smtClean="0"/>
              <a:t>Level 3 – Senior Pin </a:t>
            </a:r>
            <a:r>
              <a:rPr lang="en-CA" dirty="0" smtClean="0">
                <a:solidFill>
                  <a:srgbClr val="00B0F0"/>
                </a:solidFill>
              </a:rPr>
              <a:t>(Light Blue)</a:t>
            </a:r>
          </a:p>
          <a:p>
            <a:pPr lvl="2">
              <a:buFontTx/>
              <a:buChar char="-"/>
            </a:pPr>
            <a:r>
              <a:rPr lang="en-CA" dirty="0" smtClean="0"/>
              <a:t>All Level 2 plus Starter, Referee, Meet Manager, DDO and CMR</a:t>
            </a:r>
          </a:p>
          <a:p>
            <a:pPr lvl="2">
              <a:buNone/>
            </a:pPr>
            <a:endParaRPr lang="en-CA" sz="1100" dirty="0" smtClean="0"/>
          </a:p>
          <a:p>
            <a:pPr>
              <a:buFont typeface="Wingdings" pitchFamily="2" charset="2"/>
              <a:buChar char="Ø"/>
            </a:pPr>
            <a:r>
              <a:rPr lang="en-CA" dirty="0" smtClean="0"/>
              <a:t>Level 4 – Master Pin </a:t>
            </a:r>
            <a:r>
              <a:rPr lang="en-CA" dirty="0" smtClean="0">
                <a:solidFill>
                  <a:schemeClr val="accent1">
                    <a:lumMod val="75000"/>
                  </a:schemeClr>
                </a:solidFill>
              </a:rPr>
              <a:t>(Navy Blue)</a:t>
            </a:r>
          </a:p>
          <a:p>
            <a:pPr lvl="2">
              <a:buNone/>
            </a:pPr>
            <a:r>
              <a:rPr lang="en-CA" dirty="0" smtClean="0"/>
              <a:t>- Evaluated by the Provincial Dir. Of Officials &amp; Written Exam</a:t>
            </a:r>
          </a:p>
        </p:txBody>
      </p:sp>
      <p:sp>
        <p:nvSpPr>
          <p:cNvPr id="48130" name="Rectangle 2"/>
          <p:cNvSpPr>
            <a:spLocks noGrp="1" noChangeArrowheads="1"/>
          </p:cNvSpPr>
          <p:nvPr>
            <p:ph type="title"/>
          </p:nvPr>
        </p:nvSpPr>
        <p:spPr/>
        <p:txBody>
          <a:bodyPr/>
          <a:lstStyle/>
          <a:p>
            <a:r>
              <a:rPr lang="en-CA" dirty="0" smtClean="0"/>
              <a:t>BCSSA </a:t>
            </a:r>
            <a:r>
              <a:rPr lang="en-CA" dirty="0" smtClean="0"/>
              <a:t>Officials Levels</a:t>
            </a:r>
            <a:endParaRPr lang="en-US" dirty="0">
              <a:latin typeface="Arial" charset="0"/>
            </a:endParaRPr>
          </a:p>
        </p:txBody>
      </p:sp>
      <p:pic>
        <p:nvPicPr>
          <p:cNvPr id="6" name="Picture 2" descr="http://bcsummerswimming.com/images/Junio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60432" y="1679530"/>
            <a:ext cx="393202" cy="720080"/>
          </a:xfrm>
          <a:prstGeom prst="rect">
            <a:avLst/>
          </a:prstGeom>
          <a:noFill/>
        </p:spPr>
      </p:pic>
      <p:pic>
        <p:nvPicPr>
          <p:cNvPr id="7" name="Picture 4" descr="http://bcsummerswimming.com/images/Intermediat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60432" y="2538715"/>
            <a:ext cx="432048" cy="727266"/>
          </a:xfrm>
          <a:prstGeom prst="rect">
            <a:avLst/>
          </a:prstGeom>
          <a:noFill/>
        </p:spPr>
      </p:pic>
      <p:pic>
        <p:nvPicPr>
          <p:cNvPr id="8" name="Picture 6" descr="http://bcsummerswimming.com/images/Specialist.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60432" y="3396927"/>
            <a:ext cx="432048" cy="723190"/>
          </a:xfrm>
          <a:prstGeom prst="rect">
            <a:avLst/>
          </a:prstGeom>
          <a:noFill/>
        </p:spPr>
      </p:pic>
      <p:pic>
        <p:nvPicPr>
          <p:cNvPr id="9" name="Picture 8" descr="http://bcsummerswimming.com/images/Senior.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60432" y="4309444"/>
            <a:ext cx="487829" cy="792088"/>
          </a:xfrm>
          <a:prstGeom prst="rect">
            <a:avLst/>
          </a:prstGeom>
          <a:noFill/>
        </p:spPr>
      </p:pic>
      <p:pic>
        <p:nvPicPr>
          <p:cNvPr id="10" name="Picture 10" descr="http://bcsummerswimming.com/images/Master.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444347" y="5327348"/>
            <a:ext cx="519997" cy="792088"/>
          </a:xfrm>
          <a:prstGeom prst="rect">
            <a:avLst/>
          </a:prstGeom>
          <a:noFill/>
        </p:spPr>
      </p:pic>
      <p:sp>
        <p:nvSpPr>
          <p:cNvPr id="11" name="Footer Placeholder 4"/>
          <p:cNvSpPr txBox="1">
            <a:spLocks/>
          </p:cNvSpPr>
          <p:nvPr/>
        </p:nvSpPr>
        <p:spPr>
          <a:xfrm>
            <a:off x="4644008" y="6381328"/>
            <a:ext cx="4174977" cy="365125"/>
          </a:xfrm>
          <a:prstGeom prst="rect">
            <a:avLst/>
          </a:prstGeom>
        </p:spPr>
        <p:txBody>
          <a:bodyPr vert="horz"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smtClean="0">
                <a:ln>
                  <a:noFill/>
                </a:ln>
                <a:solidFill>
                  <a:schemeClr val="tx1"/>
                </a:solidFill>
                <a:effectLst/>
                <a:uLnTx/>
                <a:uFillTx/>
                <a:latin typeface="+mn-lt"/>
                <a:ea typeface="+mn-ea"/>
                <a:cs typeface="+mn-cs"/>
              </a:rPr>
              <a:t>Approved by the BCSSA Rules &amp; Regulations Committee</a:t>
            </a:r>
            <a:endParaRPr kumimoji="0" lang="en-CA" sz="105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495870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a:t>
            </a:r>
            <a:r>
              <a:rPr lang="en-US" dirty="0" smtClean="0">
                <a:hlinkClick r:id="rId2"/>
              </a:rPr>
              <a:t>www.youtube.com/watch?v=BV2dAE0VXTE&amp;list=PLJUznzZd1j8Urx4pxOW9gYFCzrWMb0jgx&amp;index=2</a:t>
            </a:r>
            <a:r>
              <a:rPr lang="en-US" dirty="0" smtClean="0"/>
              <a:t> </a:t>
            </a:r>
            <a:endParaRPr lang="en-US" dirty="0"/>
          </a:p>
        </p:txBody>
      </p:sp>
      <p:sp>
        <p:nvSpPr>
          <p:cNvPr id="3" name="Title 2"/>
          <p:cNvSpPr>
            <a:spLocks noGrp="1"/>
          </p:cNvSpPr>
          <p:nvPr>
            <p:ph type="title"/>
          </p:nvPr>
        </p:nvSpPr>
        <p:spPr/>
        <p:txBody>
          <a:bodyPr/>
          <a:lstStyle/>
          <a:p>
            <a:r>
              <a:rPr lang="en-US" dirty="0" smtClean="0"/>
              <a:t>Video: Officiating Relays</a:t>
            </a:r>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r="-198"/>
          <a:stretch/>
        </p:blipFill>
        <p:spPr>
          <a:xfrm>
            <a:off x="0" y="3103418"/>
            <a:ext cx="9162154" cy="3754582"/>
          </a:xfrm>
          <a:prstGeom prst="rect">
            <a:avLst/>
          </a:prstGeom>
        </p:spPr>
      </p:pic>
    </p:spTree>
    <p:extLst>
      <p:ext uri="{BB962C8B-B14F-4D97-AF65-F5344CB8AC3E}">
        <p14:creationId xmlns:p14="http://schemas.microsoft.com/office/powerpoint/2010/main" val="14088977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a:t>
            </a:r>
            <a:r>
              <a:rPr lang="en-US" dirty="0" smtClean="0">
                <a:hlinkClick r:id="rId2"/>
              </a:rPr>
              <a:t>www.youtube.com/watch?v=6w452d_ZcAA&amp;list=PLJUznzZd1j8Urx4pxOW9gYFCzrWMb0jgx&amp;index=3</a:t>
            </a:r>
            <a:r>
              <a:rPr lang="en-US" dirty="0" smtClean="0"/>
              <a:t> </a:t>
            </a:r>
            <a:endParaRPr lang="en-US" dirty="0"/>
          </a:p>
        </p:txBody>
      </p:sp>
      <p:sp>
        <p:nvSpPr>
          <p:cNvPr id="3" name="Title 2"/>
          <p:cNvSpPr>
            <a:spLocks noGrp="1"/>
          </p:cNvSpPr>
          <p:nvPr>
            <p:ph type="title"/>
          </p:nvPr>
        </p:nvSpPr>
        <p:spPr/>
        <p:txBody>
          <a:bodyPr/>
          <a:lstStyle/>
          <a:p>
            <a:r>
              <a:rPr lang="en-US" dirty="0" smtClean="0"/>
              <a:t>Video: Officiating IM</a:t>
            </a:r>
            <a:endParaRPr lang="en-US" dirty="0"/>
          </a:p>
        </p:txBody>
      </p:sp>
      <p:pic>
        <p:nvPicPr>
          <p:cNvPr id="5" name="Picture 4"/>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0" y="2992582"/>
            <a:ext cx="9144000" cy="3865418"/>
          </a:xfrm>
          <a:prstGeom prst="rect">
            <a:avLst/>
          </a:prstGeom>
        </p:spPr>
      </p:pic>
    </p:spTree>
    <p:extLst>
      <p:ext uri="{BB962C8B-B14F-4D97-AF65-F5344CB8AC3E}">
        <p14:creationId xmlns:p14="http://schemas.microsoft.com/office/powerpoint/2010/main" val="11228430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a:t>
            </a:r>
            <a:r>
              <a:rPr lang="en-US" dirty="0" smtClean="0">
                <a:hlinkClick r:id="rId2"/>
              </a:rPr>
              <a:t>www.youtube.com/watch?v=H3mSU2AHRco&amp;index=7&amp;list=PLqeVqsXqy39hW9UhrsA3nCm3r55bLLcxk</a:t>
            </a:r>
            <a:r>
              <a:rPr lang="en-US" dirty="0" smtClean="0"/>
              <a:t> </a:t>
            </a:r>
            <a:endParaRPr lang="en-US" dirty="0"/>
          </a:p>
        </p:txBody>
      </p:sp>
      <p:sp>
        <p:nvSpPr>
          <p:cNvPr id="3" name="Title 2"/>
          <p:cNvSpPr>
            <a:spLocks noGrp="1"/>
          </p:cNvSpPr>
          <p:nvPr>
            <p:ph type="title"/>
          </p:nvPr>
        </p:nvSpPr>
        <p:spPr/>
        <p:txBody>
          <a:bodyPr/>
          <a:lstStyle/>
          <a:p>
            <a:r>
              <a:rPr lang="en-US" dirty="0" smtClean="0"/>
              <a:t>Video: IM and Medley Relays</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468111"/>
            <a:ext cx="9144000" cy="3514580"/>
          </a:xfrm>
          <a:prstGeom prst="rect">
            <a:avLst/>
          </a:prstGeom>
        </p:spPr>
      </p:pic>
    </p:spTree>
    <p:extLst>
      <p:ext uri="{BB962C8B-B14F-4D97-AF65-F5344CB8AC3E}">
        <p14:creationId xmlns:p14="http://schemas.microsoft.com/office/powerpoint/2010/main" val="16840998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a:spcBef>
                <a:spcPts val="600"/>
              </a:spcBef>
              <a:buNone/>
            </a:pPr>
            <a:r>
              <a:rPr lang="en-US" sz="2200" dirty="0" smtClean="0"/>
              <a:t>The following is the preferred but not only wording for disqualifications (write more rather than less):</a:t>
            </a:r>
          </a:p>
          <a:p>
            <a:pPr>
              <a:lnSpc>
                <a:spcPct val="90000"/>
              </a:lnSpc>
              <a:spcBef>
                <a:spcPts val="600"/>
              </a:spcBef>
              <a:buSzPct val="90000"/>
            </a:pPr>
            <a:r>
              <a:rPr kumimoji="1" lang="en-US" sz="2200" dirty="0" smtClean="0"/>
              <a:t>“strokes swum in wrong order” </a:t>
            </a:r>
          </a:p>
          <a:p>
            <a:pPr>
              <a:lnSpc>
                <a:spcPct val="90000"/>
              </a:lnSpc>
              <a:spcBef>
                <a:spcPts val="600"/>
              </a:spcBef>
              <a:buSzPct val="90000"/>
            </a:pPr>
            <a:r>
              <a:rPr kumimoji="1" lang="en-US" sz="2200" dirty="0" smtClean="0"/>
              <a:t>“roll more than 90 degrees before touching on the change over from back to breast” – </a:t>
            </a:r>
            <a:r>
              <a:rPr kumimoji="1" lang="en-US" sz="2200" b="1" i="1" dirty="0" smtClean="0"/>
              <a:t>only applies to IM</a:t>
            </a:r>
          </a:p>
          <a:p>
            <a:pPr>
              <a:lnSpc>
                <a:spcPct val="90000"/>
              </a:lnSpc>
              <a:spcBef>
                <a:spcPts val="600"/>
              </a:spcBef>
              <a:buSzPct val="90000"/>
            </a:pPr>
            <a:r>
              <a:rPr kumimoji="1" lang="en-US" sz="2200" dirty="0" smtClean="0"/>
              <a:t>“swimmer # ___ left the blocks before swimmer # ___ touched” – </a:t>
            </a:r>
            <a:r>
              <a:rPr kumimoji="1" lang="en-US" sz="2200" b="1" i="1" dirty="0" smtClean="0"/>
              <a:t>only applies to relays</a:t>
            </a:r>
          </a:p>
          <a:p>
            <a:pPr>
              <a:lnSpc>
                <a:spcPct val="90000"/>
              </a:lnSpc>
              <a:spcBef>
                <a:spcPts val="600"/>
              </a:spcBef>
              <a:buClr>
                <a:schemeClr val="accent1"/>
              </a:buClr>
              <a:buSzPct val="90000"/>
              <a:buNone/>
            </a:pPr>
            <a:r>
              <a:rPr kumimoji="1" lang="en-US" sz="2200" b="1" i="1" dirty="0" smtClean="0"/>
              <a:t>	</a:t>
            </a:r>
            <a:br>
              <a:rPr kumimoji="1" lang="en-US" sz="2200" b="1" i="1" dirty="0" smtClean="0"/>
            </a:br>
            <a:endParaRPr kumimoji="1" lang="en-US" sz="2000" b="1" i="1" dirty="0" smtClean="0"/>
          </a:p>
          <a:p>
            <a:endParaRPr lang="en-CA" dirty="0"/>
          </a:p>
        </p:txBody>
      </p:sp>
      <p:sp>
        <p:nvSpPr>
          <p:cNvPr id="2" name="Title 1"/>
          <p:cNvSpPr>
            <a:spLocks noGrp="1"/>
          </p:cNvSpPr>
          <p:nvPr>
            <p:ph type="title"/>
          </p:nvPr>
        </p:nvSpPr>
        <p:spPr/>
        <p:txBody>
          <a:bodyPr/>
          <a:lstStyle/>
          <a:p>
            <a:r>
              <a:rPr lang="en-CA" dirty="0" smtClean="0"/>
              <a:t>Relays/IM – DQ Wording</a:t>
            </a:r>
            <a:endParaRPr lang="en-CA" dirty="0"/>
          </a:p>
        </p:txBody>
      </p:sp>
      <p:sp>
        <p:nvSpPr>
          <p:cNvPr id="4" name="Rounded Rectangle 3"/>
          <p:cNvSpPr/>
          <p:nvPr/>
        </p:nvSpPr>
        <p:spPr>
          <a:xfrm>
            <a:off x="683568" y="4582874"/>
            <a:ext cx="7704856" cy="578882"/>
          </a:xfrm>
          <a:prstGeom prst="roundRect">
            <a:avLst/>
          </a:prstGeom>
          <a:solidFill>
            <a:schemeClr val="bg2">
              <a:lumMod val="90000"/>
            </a:schemeClr>
          </a:solidFill>
          <a:ln w="9525">
            <a:solidFill>
              <a:schemeClr val="accent1"/>
            </a:solidFill>
            <a:miter lim="800000"/>
            <a:headEnd type="none" w="sm" len="sm"/>
            <a:tailEnd type="none" w="sm" len="sm"/>
          </a:ln>
        </p:spPr>
        <p:txBody>
          <a:bodyPr wrap="square">
            <a:spAutoFit/>
          </a:bodyPr>
          <a:lstStyle/>
          <a:p>
            <a:r>
              <a:rPr lang="en-US" sz="1400" dirty="0">
                <a:latin typeface="+mj-lt"/>
              </a:rPr>
              <a:t>Note that swimmers can return without penalty, touch and start again if they left early – for both freestyle and medley relays</a:t>
            </a:r>
          </a:p>
        </p:txBody>
      </p:sp>
    </p:spTree>
    <p:extLst>
      <p:ext uri="{BB962C8B-B14F-4D97-AF65-F5344CB8AC3E}">
        <p14:creationId xmlns:p14="http://schemas.microsoft.com/office/powerpoint/2010/main" val="308849261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Disqualifications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8685876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CA" dirty="0" smtClean="0"/>
              <a:t>Disqualifications</a:t>
            </a:r>
            <a:endParaRPr lang="en-CA" dirty="0"/>
          </a:p>
        </p:txBody>
      </p:sp>
      <p:grpSp>
        <p:nvGrpSpPr>
          <p:cNvPr id="555" name="Group 3"/>
          <p:cNvGrpSpPr>
            <a:grpSpLocks/>
          </p:cNvGrpSpPr>
          <p:nvPr/>
        </p:nvGrpSpPr>
        <p:grpSpPr bwMode="auto">
          <a:xfrm>
            <a:off x="2823443" y="2292176"/>
            <a:ext cx="5765800" cy="3784600"/>
            <a:chOff x="1248" y="1264"/>
            <a:chExt cx="3632" cy="2384"/>
          </a:xfrm>
        </p:grpSpPr>
        <p:sp>
          <p:nvSpPr>
            <p:cNvPr id="556" name="Rectangle 4"/>
            <p:cNvSpPr>
              <a:spLocks noChangeArrowheads="1"/>
            </p:cNvSpPr>
            <p:nvPr/>
          </p:nvSpPr>
          <p:spPr bwMode="auto">
            <a:xfrm>
              <a:off x="1248" y="1440"/>
              <a:ext cx="3504" cy="2208"/>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CA"/>
            </a:p>
          </p:txBody>
        </p:sp>
        <p:grpSp>
          <p:nvGrpSpPr>
            <p:cNvPr id="557" name="Group 5"/>
            <p:cNvGrpSpPr>
              <a:grpSpLocks/>
            </p:cNvGrpSpPr>
            <p:nvPr/>
          </p:nvGrpSpPr>
          <p:grpSpPr bwMode="auto">
            <a:xfrm>
              <a:off x="1429" y="1581"/>
              <a:ext cx="3142" cy="97"/>
              <a:chOff x="1453" y="1624"/>
              <a:chExt cx="3142" cy="97"/>
            </a:xfrm>
          </p:grpSpPr>
          <p:sp>
            <p:nvSpPr>
              <p:cNvPr id="1070" name="Rectangle 6"/>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071" name="Rectangle 7"/>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072" name="Rectangle 8"/>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558" name="Group 9"/>
            <p:cNvGrpSpPr>
              <a:grpSpLocks/>
            </p:cNvGrpSpPr>
            <p:nvPr/>
          </p:nvGrpSpPr>
          <p:grpSpPr bwMode="auto">
            <a:xfrm>
              <a:off x="1429" y="1947"/>
              <a:ext cx="3142" cy="97"/>
              <a:chOff x="1453" y="1624"/>
              <a:chExt cx="3142" cy="97"/>
            </a:xfrm>
          </p:grpSpPr>
          <p:sp>
            <p:nvSpPr>
              <p:cNvPr id="1067" name="Rectangle 10"/>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068" name="Rectangle 11"/>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069" name="Rectangle 12"/>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559" name="Group 13"/>
            <p:cNvGrpSpPr>
              <a:grpSpLocks/>
            </p:cNvGrpSpPr>
            <p:nvPr/>
          </p:nvGrpSpPr>
          <p:grpSpPr bwMode="auto">
            <a:xfrm>
              <a:off x="1429" y="2313"/>
              <a:ext cx="3142" cy="97"/>
              <a:chOff x="1453" y="1624"/>
              <a:chExt cx="3142" cy="97"/>
            </a:xfrm>
          </p:grpSpPr>
          <p:sp>
            <p:nvSpPr>
              <p:cNvPr id="1064" name="Rectangle 14"/>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065" name="Rectangle 15"/>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066" name="Rectangle 16"/>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560" name="Group 17"/>
            <p:cNvGrpSpPr>
              <a:grpSpLocks/>
            </p:cNvGrpSpPr>
            <p:nvPr/>
          </p:nvGrpSpPr>
          <p:grpSpPr bwMode="auto">
            <a:xfrm>
              <a:off x="1429" y="2680"/>
              <a:ext cx="3142" cy="97"/>
              <a:chOff x="1453" y="1624"/>
              <a:chExt cx="3142" cy="97"/>
            </a:xfrm>
          </p:grpSpPr>
          <p:sp>
            <p:nvSpPr>
              <p:cNvPr id="1061" name="Rectangle 18"/>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062" name="Rectangle 19"/>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063" name="Rectangle 20"/>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561" name="Group 21"/>
            <p:cNvGrpSpPr>
              <a:grpSpLocks/>
            </p:cNvGrpSpPr>
            <p:nvPr/>
          </p:nvGrpSpPr>
          <p:grpSpPr bwMode="auto">
            <a:xfrm>
              <a:off x="1429" y="3046"/>
              <a:ext cx="3142" cy="97"/>
              <a:chOff x="1453" y="1624"/>
              <a:chExt cx="3142" cy="97"/>
            </a:xfrm>
          </p:grpSpPr>
          <p:sp>
            <p:nvSpPr>
              <p:cNvPr id="1058" name="Rectangle 22"/>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059" name="Rectangle 23"/>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060" name="Rectangle 24"/>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562" name="Group 25"/>
            <p:cNvGrpSpPr>
              <a:grpSpLocks/>
            </p:cNvGrpSpPr>
            <p:nvPr/>
          </p:nvGrpSpPr>
          <p:grpSpPr bwMode="auto">
            <a:xfrm>
              <a:off x="1429" y="3413"/>
              <a:ext cx="3142" cy="97"/>
              <a:chOff x="1453" y="1624"/>
              <a:chExt cx="3142" cy="97"/>
            </a:xfrm>
          </p:grpSpPr>
          <p:sp>
            <p:nvSpPr>
              <p:cNvPr id="1055" name="Rectangle 26"/>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056" name="Rectangle 27"/>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057" name="Rectangle 28"/>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563" name="Group 29"/>
            <p:cNvGrpSpPr>
              <a:grpSpLocks/>
            </p:cNvGrpSpPr>
            <p:nvPr/>
          </p:nvGrpSpPr>
          <p:grpSpPr bwMode="auto">
            <a:xfrm>
              <a:off x="1255" y="2535"/>
              <a:ext cx="3496" cy="18"/>
              <a:chOff x="1252" y="2554"/>
              <a:chExt cx="3496" cy="18"/>
            </a:xfrm>
          </p:grpSpPr>
          <p:sp>
            <p:nvSpPr>
              <p:cNvPr id="959" name="Oval 30"/>
              <p:cNvSpPr>
                <a:spLocks noChangeArrowheads="1"/>
              </p:cNvSpPr>
              <p:nvPr/>
            </p:nvSpPr>
            <p:spPr bwMode="auto">
              <a:xfrm>
                <a:off x="125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60" name="Oval 31"/>
              <p:cNvSpPr>
                <a:spLocks noChangeArrowheads="1"/>
              </p:cNvSpPr>
              <p:nvPr/>
            </p:nvSpPr>
            <p:spPr bwMode="auto">
              <a:xfrm>
                <a:off x="128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61" name="Oval 32"/>
              <p:cNvSpPr>
                <a:spLocks noChangeArrowheads="1"/>
              </p:cNvSpPr>
              <p:nvPr/>
            </p:nvSpPr>
            <p:spPr bwMode="auto">
              <a:xfrm>
                <a:off x="132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62" name="Oval 33"/>
              <p:cNvSpPr>
                <a:spLocks noChangeArrowheads="1"/>
              </p:cNvSpPr>
              <p:nvPr/>
            </p:nvSpPr>
            <p:spPr bwMode="auto">
              <a:xfrm>
                <a:off x="136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63" name="Oval 34"/>
              <p:cNvSpPr>
                <a:spLocks noChangeArrowheads="1"/>
              </p:cNvSpPr>
              <p:nvPr/>
            </p:nvSpPr>
            <p:spPr bwMode="auto">
              <a:xfrm>
                <a:off x="139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64" name="Oval 35"/>
              <p:cNvSpPr>
                <a:spLocks noChangeArrowheads="1"/>
              </p:cNvSpPr>
              <p:nvPr/>
            </p:nvSpPr>
            <p:spPr bwMode="auto">
              <a:xfrm>
                <a:off x="143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65" name="Oval 36"/>
              <p:cNvSpPr>
                <a:spLocks noChangeArrowheads="1"/>
              </p:cNvSpPr>
              <p:nvPr/>
            </p:nvSpPr>
            <p:spPr bwMode="auto">
              <a:xfrm>
                <a:off x="147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66" name="Oval 37"/>
              <p:cNvSpPr>
                <a:spLocks noChangeArrowheads="1"/>
              </p:cNvSpPr>
              <p:nvPr/>
            </p:nvSpPr>
            <p:spPr bwMode="auto">
              <a:xfrm>
                <a:off x="150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67" name="Oval 38"/>
              <p:cNvSpPr>
                <a:spLocks noChangeArrowheads="1"/>
              </p:cNvSpPr>
              <p:nvPr/>
            </p:nvSpPr>
            <p:spPr bwMode="auto">
              <a:xfrm>
                <a:off x="154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68" name="Oval 39"/>
              <p:cNvSpPr>
                <a:spLocks noChangeArrowheads="1"/>
              </p:cNvSpPr>
              <p:nvPr/>
            </p:nvSpPr>
            <p:spPr bwMode="auto">
              <a:xfrm>
                <a:off x="157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69" name="Oval 40"/>
              <p:cNvSpPr>
                <a:spLocks noChangeArrowheads="1"/>
              </p:cNvSpPr>
              <p:nvPr/>
            </p:nvSpPr>
            <p:spPr bwMode="auto">
              <a:xfrm>
                <a:off x="161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70" name="Oval 41"/>
              <p:cNvSpPr>
                <a:spLocks noChangeArrowheads="1"/>
              </p:cNvSpPr>
              <p:nvPr/>
            </p:nvSpPr>
            <p:spPr bwMode="auto">
              <a:xfrm>
                <a:off x="165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71" name="Oval 42"/>
              <p:cNvSpPr>
                <a:spLocks noChangeArrowheads="1"/>
              </p:cNvSpPr>
              <p:nvPr/>
            </p:nvSpPr>
            <p:spPr bwMode="auto">
              <a:xfrm>
                <a:off x="168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72" name="Oval 43"/>
              <p:cNvSpPr>
                <a:spLocks noChangeArrowheads="1"/>
              </p:cNvSpPr>
              <p:nvPr/>
            </p:nvSpPr>
            <p:spPr bwMode="auto">
              <a:xfrm>
                <a:off x="172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73" name="Oval 44"/>
              <p:cNvSpPr>
                <a:spLocks noChangeArrowheads="1"/>
              </p:cNvSpPr>
              <p:nvPr/>
            </p:nvSpPr>
            <p:spPr bwMode="auto">
              <a:xfrm>
                <a:off x="176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74" name="Oval 45"/>
              <p:cNvSpPr>
                <a:spLocks noChangeArrowheads="1"/>
              </p:cNvSpPr>
              <p:nvPr/>
            </p:nvSpPr>
            <p:spPr bwMode="auto">
              <a:xfrm>
                <a:off x="179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75" name="Oval 46"/>
              <p:cNvSpPr>
                <a:spLocks noChangeArrowheads="1"/>
              </p:cNvSpPr>
              <p:nvPr/>
            </p:nvSpPr>
            <p:spPr bwMode="auto">
              <a:xfrm>
                <a:off x="183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76" name="Oval 47"/>
              <p:cNvSpPr>
                <a:spLocks noChangeArrowheads="1"/>
              </p:cNvSpPr>
              <p:nvPr/>
            </p:nvSpPr>
            <p:spPr bwMode="auto">
              <a:xfrm>
                <a:off x="187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77" name="Oval 48"/>
              <p:cNvSpPr>
                <a:spLocks noChangeArrowheads="1"/>
              </p:cNvSpPr>
              <p:nvPr/>
            </p:nvSpPr>
            <p:spPr bwMode="auto">
              <a:xfrm>
                <a:off x="190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78" name="Oval 49"/>
              <p:cNvSpPr>
                <a:spLocks noChangeArrowheads="1"/>
              </p:cNvSpPr>
              <p:nvPr/>
            </p:nvSpPr>
            <p:spPr bwMode="auto">
              <a:xfrm>
                <a:off x="194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79" name="Oval 50"/>
              <p:cNvSpPr>
                <a:spLocks noChangeArrowheads="1"/>
              </p:cNvSpPr>
              <p:nvPr/>
            </p:nvSpPr>
            <p:spPr bwMode="auto">
              <a:xfrm>
                <a:off x="198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80" name="Oval 51"/>
              <p:cNvSpPr>
                <a:spLocks noChangeArrowheads="1"/>
              </p:cNvSpPr>
              <p:nvPr/>
            </p:nvSpPr>
            <p:spPr bwMode="auto">
              <a:xfrm>
                <a:off x="201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81" name="Oval 52"/>
              <p:cNvSpPr>
                <a:spLocks noChangeArrowheads="1"/>
              </p:cNvSpPr>
              <p:nvPr/>
            </p:nvSpPr>
            <p:spPr bwMode="auto">
              <a:xfrm>
                <a:off x="205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82" name="Oval 53"/>
              <p:cNvSpPr>
                <a:spLocks noChangeArrowheads="1"/>
              </p:cNvSpPr>
              <p:nvPr/>
            </p:nvSpPr>
            <p:spPr bwMode="auto">
              <a:xfrm>
                <a:off x="208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83" name="Oval 54"/>
              <p:cNvSpPr>
                <a:spLocks noChangeArrowheads="1"/>
              </p:cNvSpPr>
              <p:nvPr/>
            </p:nvSpPr>
            <p:spPr bwMode="auto">
              <a:xfrm>
                <a:off x="212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84" name="Oval 55"/>
              <p:cNvSpPr>
                <a:spLocks noChangeArrowheads="1"/>
              </p:cNvSpPr>
              <p:nvPr/>
            </p:nvSpPr>
            <p:spPr bwMode="auto">
              <a:xfrm>
                <a:off x="216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85" name="Oval 56"/>
              <p:cNvSpPr>
                <a:spLocks noChangeArrowheads="1"/>
              </p:cNvSpPr>
              <p:nvPr/>
            </p:nvSpPr>
            <p:spPr bwMode="auto">
              <a:xfrm>
                <a:off x="219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86" name="Oval 57"/>
              <p:cNvSpPr>
                <a:spLocks noChangeArrowheads="1"/>
              </p:cNvSpPr>
              <p:nvPr/>
            </p:nvSpPr>
            <p:spPr bwMode="auto">
              <a:xfrm>
                <a:off x="223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87" name="Oval 58"/>
              <p:cNvSpPr>
                <a:spLocks noChangeArrowheads="1"/>
              </p:cNvSpPr>
              <p:nvPr/>
            </p:nvSpPr>
            <p:spPr bwMode="auto">
              <a:xfrm>
                <a:off x="227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88" name="Oval 59"/>
              <p:cNvSpPr>
                <a:spLocks noChangeArrowheads="1"/>
              </p:cNvSpPr>
              <p:nvPr/>
            </p:nvSpPr>
            <p:spPr bwMode="auto">
              <a:xfrm>
                <a:off x="230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89" name="Oval 60"/>
              <p:cNvSpPr>
                <a:spLocks noChangeArrowheads="1"/>
              </p:cNvSpPr>
              <p:nvPr/>
            </p:nvSpPr>
            <p:spPr bwMode="auto">
              <a:xfrm>
                <a:off x="234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90" name="Oval 61"/>
              <p:cNvSpPr>
                <a:spLocks noChangeArrowheads="1"/>
              </p:cNvSpPr>
              <p:nvPr/>
            </p:nvSpPr>
            <p:spPr bwMode="auto">
              <a:xfrm>
                <a:off x="238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91" name="Oval 62"/>
              <p:cNvSpPr>
                <a:spLocks noChangeArrowheads="1"/>
              </p:cNvSpPr>
              <p:nvPr/>
            </p:nvSpPr>
            <p:spPr bwMode="auto">
              <a:xfrm>
                <a:off x="241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92" name="Oval 63"/>
              <p:cNvSpPr>
                <a:spLocks noChangeArrowheads="1"/>
              </p:cNvSpPr>
              <p:nvPr/>
            </p:nvSpPr>
            <p:spPr bwMode="auto">
              <a:xfrm>
                <a:off x="245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93" name="Oval 64"/>
              <p:cNvSpPr>
                <a:spLocks noChangeArrowheads="1"/>
              </p:cNvSpPr>
              <p:nvPr/>
            </p:nvSpPr>
            <p:spPr bwMode="auto">
              <a:xfrm>
                <a:off x="249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94" name="Oval 65"/>
              <p:cNvSpPr>
                <a:spLocks noChangeArrowheads="1"/>
              </p:cNvSpPr>
              <p:nvPr/>
            </p:nvSpPr>
            <p:spPr bwMode="auto">
              <a:xfrm>
                <a:off x="252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95" name="Oval 66"/>
              <p:cNvSpPr>
                <a:spLocks noChangeArrowheads="1"/>
              </p:cNvSpPr>
              <p:nvPr/>
            </p:nvSpPr>
            <p:spPr bwMode="auto">
              <a:xfrm>
                <a:off x="256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96" name="Oval 67"/>
              <p:cNvSpPr>
                <a:spLocks noChangeArrowheads="1"/>
              </p:cNvSpPr>
              <p:nvPr/>
            </p:nvSpPr>
            <p:spPr bwMode="auto">
              <a:xfrm>
                <a:off x="259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97" name="Oval 68"/>
              <p:cNvSpPr>
                <a:spLocks noChangeArrowheads="1"/>
              </p:cNvSpPr>
              <p:nvPr/>
            </p:nvSpPr>
            <p:spPr bwMode="auto">
              <a:xfrm>
                <a:off x="263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98" name="Oval 69"/>
              <p:cNvSpPr>
                <a:spLocks noChangeArrowheads="1"/>
              </p:cNvSpPr>
              <p:nvPr/>
            </p:nvSpPr>
            <p:spPr bwMode="auto">
              <a:xfrm>
                <a:off x="267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99" name="Oval 70"/>
              <p:cNvSpPr>
                <a:spLocks noChangeArrowheads="1"/>
              </p:cNvSpPr>
              <p:nvPr/>
            </p:nvSpPr>
            <p:spPr bwMode="auto">
              <a:xfrm>
                <a:off x="270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00" name="Oval 71"/>
              <p:cNvSpPr>
                <a:spLocks noChangeArrowheads="1"/>
              </p:cNvSpPr>
              <p:nvPr/>
            </p:nvSpPr>
            <p:spPr bwMode="auto">
              <a:xfrm>
                <a:off x="274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01" name="Oval 72"/>
              <p:cNvSpPr>
                <a:spLocks noChangeArrowheads="1"/>
              </p:cNvSpPr>
              <p:nvPr/>
            </p:nvSpPr>
            <p:spPr bwMode="auto">
              <a:xfrm>
                <a:off x="278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02" name="Oval 73"/>
              <p:cNvSpPr>
                <a:spLocks noChangeArrowheads="1"/>
              </p:cNvSpPr>
              <p:nvPr/>
            </p:nvSpPr>
            <p:spPr bwMode="auto">
              <a:xfrm>
                <a:off x="281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03" name="Oval 74"/>
              <p:cNvSpPr>
                <a:spLocks noChangeArrowheads="1"/>
              </p:cNvSpPr>
              <p:nvPr/>
            </p:nvSpPr>
            <p:spPr bwMode="auto">
              <a:xfrm>
                <a:off x="285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04" name="Oval 75"/>
              <p:cNvSpPr>
                <a:spLocks noChangeArrowheads="1"/>
              </p:cNvSpPr>
              <p:nvPr/>
            </p:nvSpPr>
            <p:spPr bwMode="auto">
              <a:xfrm>
                <a:off x="289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05" name="Oval 76"/>
              <p:cNvSpPr>
                <a:spLocks noChangeArrowheads="1"/>
              </p:cNvSpPr>
              <p:nvPr/>
            </p:nvSpPr>
            <p:spPr bwMode="auto">
              <a:xfrm>
                <a:off x="292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06" name="Oval 77"/>
              <p:cNvSpPr>
                <a:spLocks noChangeArrowheads="1"/>
              </p:cNvSpPr>
              <p:nvPr/>
            </p:nvSpPr>
            <p:spPr bwMode="auto">
              <a:xfrm>
                <a:off x="296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07" name="Oval 78"/>
              <p:cNvSpPr>
                <a:spLocks noChangeArrowheads="1"/>
              </p:cNvSpPr>
              <p:nvPr/>
            </p:nvSpPr>
            <p:spPr bwMode="auto">
              <a:xfrm>
                <a:off x="300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08" name="Oval 79"/>
              <p:cNvSpPr>
                <a:spLocks noChangeArrowheads="1"/>
              </p:cNvSpPr>
              <p:nvPr/>
            </p:nvSpPr>
            <p:spPr bwMode="auto">
              <a:xfrm>
                <a:off x="303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09" name="Oval 80"/>
              <p:cNvSpPr>
                <a:spLocks noChangeArrowheads="1"/>
              </p:cNvSpPr>
              <p:nvPr/>
            </p:nvSpPr>
            <p:spPr bwMode="auto">
              <a:xfrm>
                <a:off x="307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10" name="Oval 81"/>
              <p:cNvSpPr>
                <a:spLocks noChangeArrowheads="1"/>
              </p:cNvSpPr>
              <p:nvPr/>
            </p:nvSpPr>
            <p:spPr bwMode="auto">
              <a:xfrm>
                <a:off x="311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11" name="Oval 82"/>
              <p:cNvSpPr>
                <a:spLocks noChangeArrowheads="1"/>
              </p:cNvSpPr>
              <p:nvPr/>
            </p:nvSpPr>
            <p:spPr bwMode="auto">
              <a:xfrm>
                <a:off x="314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12" name="Oval 83"/>
              <p:cNvSpPr>
                <a:spLocks noChangeArrowheads="1"/>
              </p:cNvSpPr>
              <p:nvPr/>
            </p:nvSpPr>
            <p:spPr bwMode="auto">
              <a:xfrm>
                <a:off x="318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13" name="Oval 84"/>
              <p:cNvSpPr>
                <a:spLocks noChangeArrowheads="1"/>
              </p:cNvSpPr>
              <p:nvPr/>
            </p:nvSpPr>
            <p:spPr bwMode="auto">
              <a:xfrm>
                <a:off x="321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14" name="Oval 85"/>
              <p:cNvSpPr>
                <a:spLocks noChangeArrowheads="1"/>
              </p:cNvSpPr>
              <p:nvPr/>
            </p:nvSpPr>
            <p:spPr bwMode="auto">
              <a:xfrm>
                <a:off x="325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15" name="Oval 86"/>
              <p:cNvSpPr>
                <a:spLocks noChangeArrowheads="1"/>
              </p:cNvSpPr>
              <p:nvPr/>
            </p:nvSpPr>
            <p:spPr bwMode="auto">
              <a:xfrm>
                <a:off x="329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16" name="Oval 87"/>
              <p:cNvSpPr>
                <a:spLocks noChangeArrowheads="1"/>
              </p:cNvSpPr>
              <p:nvPr/>
            </p:nvSpPr>
            <p:spPr bwMode="auto">
              <a:xfrm>
                <a:off x="332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17" name="Oval 88"/>
              <p:cNvSpPr>
                <a:spLocks noChangeArrowheads="1"/>
              </p:cNvSpPr>
              <p:nvPr/>
            </p:nvSpPr>
            <p:spPr bwMode="auto">
              <a:xfrm>
                <a:off x="336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18" name="Oval 89"/>
              <p:cNvSpPr>
                <a:spLocks noChangeArrowheads="1"/>
              </p:cNvSpPr>
              <p:nvPr/>
            </p:nvSpPr>
            <p:spPr bwMode="auto">
              <a:xfrm>
                <a:off x="340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19" name="Oval 90"/>
              <p:cNvSpPr>
                <a:spLocks noChangeArrowheads="1"/>
              </p:cNvSpPr>
              <p:nvPr/>
            </p:nvSpPr>
            <p:spPr bwMode="auto">
              <a:xfrm>
                <a:off x="343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20" name="Oval 91"/>
              <p:cNvSpPr>
                <a:spLocks noChangeArrowheads="1"/>
              </p:cNvSpPr>
              <p:nvPr/>
            </p:nvSpPr>
            <p:spPr bwMode="auto">
              <a:xfrm>
                <a:off x="347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21" name="Oval 92"/>
              <p:cNvSpPr>
                <a:spLocks noChangeArrowheads="1"/>
              </p:cNvSpPr>
              <p:nvPr/>
            </p:nvSpPr>
            <p:spPr bwMode="auto">
              <a:xfrm>
                <a:off x="351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22" name="Oval 93"/>
              <p:cNvSpPr>
                <a:spLocks noChangeArrowheads="1"/>
              </p:cNvSpPr>
              <p:nvPr/>
            </p:nvSpPr>
            <p:spPr bwMode="auto">
              <a:xfrm>
                <a:off x="354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23" name="Oval 94"/>
              <p:cNvSpPr>
                <a:spLocks noChangeArrowheads="1"/>
              </p:cNvSpPr>
              <p:nvPr/>
            </p:nvSpPr>
            <p:spPr bwMode="auto">
              <a:xfrm>
                <a:off x="358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24" name="Oval 95"/>
              <p:cNvSpPr>
                <a:spLocks noChangeArrowheads="1"/>
              </p:cNvSpPr>
              <p:nvPr/>
            </p:nvSpPr>
            <p:spPr bwMode="auto">
              <a:xfrm>
                <a:off x="362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25" name="Oval 96"/>
              <p:cNvSpPr>
                <a:spLocks noChangeArrowheads="1"/>
              </p:cNvSpPr>
              <p:nvPr/>
            </p:nvSpPr>
            <p:spPr bwMode="auto">
              <a:xfrm>
                <a:off x="365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26" name="Oval 97"/>
              <p:cNvSpPr>
                <a:spLocks noChangeArrowheads="1"/>
              </p:cNvSpPr>
              <p:nvPr/>
            </p:nvSpPr>
            <p:spPr bwMode="auto">
              <a:xfrm>
                <a:off x="369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27" name="Oval 98"/>
              <p:cNvSpPr>
                <a:spLocks noChangeArrowheads="1"/>
              </p:cNvSpPr>
              <p:nvPr/>
            </p:nvSpPr>
            <p:spPr bwMode="auto">
              <a:xfrm>
                <a:off x="372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28" name="Oval 99"/>
              <p:cNvSpPr>
                <a:spLocks noChangeArrowheads="1"/>
              </p:cNvSpPr>
              <p:nvPr/>
            </p:nvSpPr>
            <p:spPr bwMode="auto">
              <a:xfrm>
                <a:off x="376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29" name="Oval 100"/>
              <p:cNvSpPr>
                <a:spLocks noChangeArrowheads="1"/>
              </p:cNvSpPr>
              <p:nvPr/>
            </p:nvSpPr>
            <p:spPr bwMode="auto">
              <a:xfrm>
                <a:off x="380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30" name="Oval 101"/>
              <p:cNvSpPr>
                <a:spLocks noChangeArrowheads="1"/>
              </p:cNvSpPr>
              <p:nvPr/>
            </p:nvSpPr>
            <p:spPr bwMode="auto">
              <a:xfrm>
                <a:off x="383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31" name="Oval 102"/>
              <p:cNvSpPr>
                <a:spLocks noChangeArrowheads="1"/>
              </p:cNvSpPr>
              <p:nvPr/>
            </p:nvSpPr>
            <p:spPr bwMode="auto">
              <a:xfrm>
                <a:off x="387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32" name="Oval 103"/>
              <p:cNvSpPr>
                <a:spLocks noChangeArrowheads="1"/>
              </p:cNvSpPr>
              <p:nvPr/>
            </p:nvSpPr>
            <p:spPr bwMode="auto">
              <a:xfrm>
                <a:off x="391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33" name="Oval 104"/>
              <p:cNvSpPr>
                <a:spLocks noChangeArrowheads="1"/>
              </p:cNvSpPr>
              <p:nvPr/>
            </p:nvSpPr>
            <p:spPr bwMode="auto">
              <a:xfrm>
                <a:off x="394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34" name="Oval 105"/>
              <p:cNvSpPr>
                <a:spLocks noChangeArrowheads="1"/>
              </p:cNvSpPr>
              <p:nvPr/>
            </p:nvSpPr>
            <p:spPr bwMode="auto">
              <a:xfrm>
                <a:off x="398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35" name="Oval 106"/>
              <p:cNvSpPr>
                <a:spLocks noChangeArrowheads="1"/>
              </p:cNvSpPr>
              <p:nvPr/>
            </p:nvSpPr>
            <p:spPr bwMode="auto">
              <a:xfrm>
                <a:off x="402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36" name="Oval 107"/>
              <p:cNvSpPr>
                <a:spLocks noChangeArrowheads="1"/>
              </p:cNvSpPr>
              <p:nvPr/>
            </p:nvSpPr>
            <p:spPr bwMode="auto">
              <a:xfrm>
                <a:off x="405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37" name="Oval 108"/>
              <p:cNvSpPr>
                <a:spLocks noChangeArrowheads="1"/>
              </p:cNvSpPr>
              <p:nvPr/>
            </p:nvSpPr>
            <p:spPr bwMode="auto">
              <a:xfrm>
                <a:off x="409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38" name="Oval 109"/>
              <p:cNvSpPr>
                <a:spLocks noChangeArrowheads="1"/>
              </p:cNvSpPr>
              <p:nvPr/>
            </p:nvSpPr>
            <p:spPr bwMode="auto">
              <a:xfrm>
                <a:off x="413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39" name="Oval 110"/>
              <p:cNvSpPr>
                <a:spLocks noChangeArrowheads="1"/>
              </p:cNvSpPr>
              <p:nvPr/>
            </p:nvSpPr>
            <p:spPr bwMode="auto">
              <a:xfrm>
                <a:off x="416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40" name="Oval 111"/>
              <p:cNvSpPr>
                <a:spLocks noChangeArrowheads="1"/>
              </p:cNvSpPr>
              <p:nvPr/>
            </p:nvSpPr>
            <p:spPr bwMode="auto">
              <a:xfrm>
                <a:off x="420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41" name="Oval 112"/>
              <p:cNvSpPr>
                <a:spLocks noChangeArrowheads="1"/>
              </p:cNvSpPr>
              <p:nvPr/>
            </p:nvSpPr>
            <p:spPr bwMode="auto">
              <a:xfrm>
                <a:off x="423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42" name="Oval 113"/>
              <p:cNvSpPr>
                <a:spLocks noChangeArrowheads="1"/>
              </p:cNvSpPr>
              <p:nvPr/>
            </p:nvSpPr>
            <p:spPr bwMode="auto">
              <a:xfrm>
                <a:off x="427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43" name="Oval 114"/>
              <p:cNvSpPr>
                <a:spLocks noChangeArrowheads="1"/>
              </p:cNvSpPr>
              <p:nvPr/>
            </p:nvSpPr>
            <p:spPr bwMode="auto">
              <a:xfrm>
                <a:off x="431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44" name="Oval 115"/>
              <p:cNvSpPr>
                <a:spLocks noChangeArrowheads="1"/>
              </p:cNvSpPr>
              <p:nvPr/>
            </p:nvSpPr>
            <p:spPr bwMode="auto">
              <a:xfrm>
                <a:off x="434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45" name="Oval 116"/>
              <p:cNvSpPr>
                <a:spLocks noChangeArrowheads="1"/>
              </p:cNvSpPr>
              <p:nvPr/>
            </p:nvSpPr>
            <p:spPr bwMode="auto">
              <a:xfrm>
                <a:off x="438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46" name="Oval 117"/>
              <p:cNvSpPr>
                <a:spLocks noChangeArrowheads="1"/>
              </p:cNvSpPr>
              <p:nvPr/>
            </p:nvSpPr>
            <p:spPr bwMode="auto">
              <a:xfrm>
                <a:off x="442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47" name="Oval 118"/>
              <p:cNvSpPr>
                <a:spLocks noChangeArrowheads="1"/>
              </p:cNvSpPr>
              <p:nvPr/>
            </p:nvSpPr>
            <p:spPr bwMode="auto">
              <a:xfrm>
                <a:off x="445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48" name="Oval 119"/>
              <p:cNvSpPr>
                <a:spLocks noChangeArrowheads="1"/>
              </p:cNvSpPr>
              <p:nvPr/>
            </p:nvSpPr>
            <p:spPr bwMode="auto">
              <a:xfrm>
                <a:off x="449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49" name="Oval 120"/>
              <p:cNvSpPr>
                <a:spLocks noChangeArrowheads="1"/>
              </p:cNvSpPr>
              <p:nvPr/>
            </p:nvSpPr>
            <p:spPr bwMode="auto">
              <a:xfrm>
                <a:off x="453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50" name="Oval 121"/>
              <p:cNvSpPr>
                <a:spLocks noChangeArrowheads="1"/>
              </p:cNvSpPr>
              <p:nvPr/>
            </p:nvSpPr>
            <p:spPr bwMode="auto">
              <a:xfrm>
                <a:off x="456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51" name="Oval 122"/>
              <p:cNvSpPr>
                <a:spLocks noChangeArrowheads="1"/>
              </p:cNvSpPr>
              <p:nvPr/>
            </p:nvSpPr>
            <p:spPr bwMode="auto">
              <a:xfrm>
                <a:off x="460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52" name="Oval 123"/>
              <p:cNvSpPr>
                <a:spLocks noChangeArrowheads="1"/>
              </p:cNvSpPr>
              <p:nvPr/>
            </p:nvSpPr>
            <p:spPr bwMode="auto">
              <a:xfrm>
                <a:off x="464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53" name="Oval 124"/>
              <p:cNvSpPr>
                <a:spLocks noChangeArrowheads="1"/>
              </p:cNvSpPr>
              <p:nvPr/>
            </p:nvSpPr>
            <p:spPr bwMode="auto">
              <a:xfrm>
                <a:off x="467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54" name="Oval 125"/>
              <p:cNvSpPr>
                <a:spLocks noChangeArrowheads="1"/>
              </p:cNvSpPr>
              <p:nvPr/>
            </p:nvSpPr>
            <p:spPr bwMode="auto">
              <a:xfrm>
                <a:off x="4713"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grpSp>
        <p:grpSp>
          <p:nvGrpSpPr>
            <p:cNvPr id="564" name="Group 126"/>
            <p:cNvGrpSpPr>
              <a:grpSpLocks/>
            </p:cNvGrpSpPr>
            <p:nvPr/>
          </p:nvGrpSpPr>
          <p:grpSpPr bwMode="auto">
            <a:xfrm>
              <a:off x="1255" y="2168"/>
              <a:ext cx="3496" cy="18"/>
              <a:chOff x="1252" y="2554"/>
              <a:chExt cx="3496" cy="18"/>
            </a:xfrm>
          </p:grpSpPr>
          <p:sp>
            <p:nvSpPr>
              <p:cNvPr id="863" name="Oval 127"/>
              <p:cNvSpPr>
                <a:spLocks noChangeArrowheads="1"/>
              </p:cNvSpPr>
              <p:nvPr/>
            </p:nvSpPr>
            <p:spPr bwMode="auto">
              <a:xfrm>
                <a:off x="125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64" name="Oval 128"/>
              <p:cNvSpPr>
                <a:spLocks noChangeArrowheads="1"/>
              </p:cNvSpPr>
              <p:nvPr/>
            </p:nvSpPr>
            <p:spPr bwMode="auto">
              <a:xfrm>
                <a:off x="128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65" name="Oval 129"/>
              <p:cNvSpPr>
                <a:spLocks noChangeArrowheads="1"/>
              </p:cNvSpPr>
              <p:nvPr/>
            </p:nvSpPr>
            <p:spPr bwMode="auto">
              <a:xfrm>
                <a:off x="132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66" name="Oval 130"/>
              <p:cNvSpPr>
                <a:spLocks noChangeArrowheads="1"/>
              </p:cNvSpPr>
              <p:nvPr/>
            </p:nvSpPr>
            <p:spPr bwMode="auto">
              <a:xfrm>
                <a:off x="136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67" name="Oval 131"/>
              <p:cNvSpPr>
                <a:spLocks noChangeArrowheads="1"/>
              </p:cNvSpPr>
              <p:nvPr/>
            </p:nvSpPr>
            <p:spPr bwMode="auto">
              <a:xfrm>
                <a:off x="139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68" name="Oval 132"/>
              <p:cNvSpPr>
                <a:spLocks noChangeArrowheads="1"/>
              </p:cNvSpPr>
              <p:nvPr/>
            </p:nvSpPr>
            <p:spPr bwMode="auto">
              <a:xfrm>
                <a:off x="143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69" name="Oval 133"/>
              <p:cNvSpPr>
                <a:spLocks noChangeArrowheads="1"/>
              </p:cNvSpPr>
              <p:nvPr/>
            </p:nvSpPr>
            <p:spPr bwMode="auto">
              <a:xfrm>
                <a:off x="147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70" name="Oval 134"/>
              <p:cNvSpPr>
                <a:spLocks noChangeArrowheads="1"/>
              </p:cNvSpPr>
              <p:nvPr/>
            </p:nvSpPr>
            <p:spPr bwMode="auto">
              <a:xfrm>
                <a:off x="150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71" name="Oval 135"/>
              <p:cNvSpPr>
                <a:spLocks noChangeArrowheads="1"/>
              </p:cNvSpPr>
              <p:nvPr/>
            </p:nvSpPr>
            <p:spPr bwMode="auto">
              <a:xfrm>
                <a:off x="154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72" name="Oval 136"/>
              <p:cNvSpPr>
                <a:spLocks noChangeArrowheads="1"/>
              </p:cNvSpPr>
              <p:nvPr/>
            </p:nvSpPr>
            <p:spPr bwMode="auto">
              <a:xfrm>
                <a:off x="157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73" name="Oval 137"/>
              <p:cNvSpPr>
                <a:spLocks noChangeArrowheads="1"/>
              </p:cNvSpPr>
              <p:nvPr/>
            </p:nvSpPr>
            <p:spPr bwMode="auto">
              <a:xfrm>
                <a:off x="161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74" name="Oval 138"/>
              <p:cNvSpPr>
                <a:spLocks noChangeArrowheads="1"/>
              </p:cNvSpPr>
              <p:nvPr/>
            </p:nvSpPr>
            <p:spPr bwMode="auto">
              <a:xfrm>
                <a:off x="165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75" name="Oval 139"/>
              <p:cNvSpPr>
                <a:spLocks noChangeArrowheads="1"/>
              </p:cNvSpPr>
              <p:nvPr/>
            </p:nvSpPr>
            <p:spPr bwMode="auto">
              <a:xfrm>
                <a:off x="168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76" name="Oval 140"/>
              <p:cNvSpPr>
                <a:spLocks noChangeArrowheads="1"/>
              </p:cNvSpPr>
              <p:nvPr/>
            </p:nvSpPr>
            <p:spPr bwMode="auto">
              <a:xfrm>
                <a:off x="172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77" name="Oval 141"/>
              <p:cNvSpPr>
                <a:spLocks noChangeArrowheads="1"/>
              </p:cNvSpPr>
              <p:nvPr/>
            </p:nvSpPr>
            <p:spPr bwMode="auto">
              <a:xfrm>
                <a:off x="176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78" name="Oval 142"/>
              <p:cNvSpPr>
                <a:spLocks noChangeArrowheads="1"/>
              </p:cNvSpPr>
              <p:nvPr/>
            </p:nvSpPr>
            <p:spPr bwMode="auto">
              <a:xfrm>
                <a:off x="179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79" name="Oval 143"/>
              <p:cNvSpPr>
                <a:spLocks noChangeArrowheads="1"/>
              </p:cNvSpPr>
              <p:nvPr/>
            </p:nvSpPr>
            <p:spPr bwMode="auto">
              <a:xfrm>
                <a:off x="183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80" name="Oval 144"/>
              <p:cNvSpPr>
                <a:spLocks noChangeArrowheads="1"/>
              </p:cNvSpPr>
              <p:nvPr/>
            </p:nvSpPr>
            <p:spPr bwMode="auto">
              <a:xfrm>
                <a:off x="187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81" name="Oval 145"/>
              <p:cNvSpPr>
                <a:spLocks noChangeArrowheads="1"/>
              </p:cNvSpPr>
              <p:nvPr/>
            </p:nvSpPr>
            <p:spPr bwMode="auto">
              <a:xfrm>
                <a:off x="190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82" name="Oval 146"/>
              <p:cNvSpPr>
                <a:spLocks noChangeArrowheads="1"/>
              </p:cNvSpPr>
              <p:nvPr/>
            </p:nvSpPr>
            <p:spPr bwMode="auto">
              <a:xfrm>
                <a:off x="194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83" name="Oval 147"/>
              <p:cNvSpPr>
                <a:spLocks noChangeArrowheads="1"/>
              </p:cNvSpPr>
              <p:nvPr/>
            </p:nvSpPr>
            <p:spPr bwMode="auto">
              <a:xfrm>
                <a:off x="198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84" name="Oval 148"/>
              <p:cNvSpPr>
                <a:spLocks noChangeArrowheads="1"/>
              </p:cNvSpPr>
              <p:nvPr/>
            </p:nvSpPr>
            <p:spPr bwMode="auto">
              <a:xfrm>
                <a:off x="201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85" name="Oval 149"/>
              <p:cNvSpPr>
                <a:spLocks noChangeArrowheads="1"/>
              </p:cNvSpPr>
              <p:nvPr/>
            </p:nvSpPr>
            <p:spPr bwMode="auto">
              <a:xfrm>
                <a:off x="205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86" name="Oval 150"/>
              <p:cNvSpPr>
                <a:spLocks noChangeArrowheads="1"/>
              </p:cNvSpPr>
              <p:nvPr/>
            </p:nvSpPr>
            <p:spPr bwMode="auto">
              <a:xfrm>
                <a:off x="208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87" name="Oval 151"/>
              <p:cNvSpPr>
                <a:spLocks noChangeArrowheads="1"/>
              </p:cNvSpPr>
              <p:nvPr/>
            </p:nvSpPr>
            <p:spPr bwMode="auto">
              <a:xfrm>
                <a:off x="212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88" name="Oval 152"/>
              <p:cNvSpPr>
                <a:spLocks noChangeArrowheads="1"/>
              </p:cNvSpPr>
              <p:nvPr/>
            </p:nvSpPr>
            <p:spPr bwMode="auto">
              <a:xfrm>
                <a:off x="216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89" name="Oval 153"/>
              <p:cNvSpPr>
                <a:spLocks noChangeArrowheads="1"/>
              </p:cNvSpPr>
              <p:nvPr/>
            </p:nvSpPr>
            <p:spPr bwMode="auto">
              <a:xfrm>
                <a:off x="219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90" name="Oval 154"/>
              <p:cNvSpPr>
                <a:spLocks noChangeArrowheads="1"/>
              </p:cNvSpPr>
              <p:nvPr/>
            </p:nvSpPr>
            <p:spPr bwMode="auto">
              <a:xfrm>
                <a:off x="223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91" name="Oval 155"/>
              <p:cNvSpPr>
                <a:spLocks noChangeArrowheads="1"/>
              </p:cNvSpPr>
              <p:nvPr/>
            </p:nvSpPr>
            <p:spPr bwMode="auto">
              <a:xfrm>
                <a:off x="227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92" name="Oval 156"/>
              <p:cNvSpPr>
                <a:spLocks noChangeArrowheads="1"/>
              </p:cNvSpPr>
              <p:nvPr/>
            </p:nvSpPr>
            <p:spPr bwMode="auto">
              <a:xfrm>
                <a:off x="230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93" name="Oval 157"/>
              <p:cNvSpPr>
                <a:spLocks noChangeArrowheads="1"/>
              </p:cNvSpPr>
              <p:nvPr/>
            </p:nvSpPr>
            <p:spPr bwMode="auto">
              <a:xfrm>
                <a:off x="234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94" name="Oval 158"/>
              <p:cNvSpPr>
                <a:spLocks noChangeArrowheads="1"/>
              </p:cNvSpPr>
              <p:nvPr/>
            </p:nvSpPr>
            <p:spPr bwMode="auto">
              <a:xfrm>
                <a:off x="238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95" name="Oval 159"/>
              <p:cNvSpPr>
                <a:spLocks noChangeArrowheads="1"/>
              </p:cNvSpPr>
              <p:nvPr/>
            </p:nvSpPr>
            <p:spPr bwMode="auto">
              <a:xfrm>
                <a:off x="241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96" name="Oval 160"/>
              <p:cNvSpPr>
                <a:spLocks noChangeArrowheads="1"/>
              </p:cNvSpPr>
              <p:nvPr/>
            </p:nvSpPr>
            <p:spPr bwMode="auto">
              <a:xfrm>
                <a:off x="245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97" name="Oval 161"/>
              <p:cNvSpPr>
                <a:spLocks noChangeArrowheads="1"/>
              </p:cNvSpPr>
              <p:nvPr/>
            </p:nvSpPr>
            <p:spPr bwMode="auto">
              <a:xfrm>
                <a:off x="249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98" name="Oval 162"/>
              <p:cNvSpPr>
                <a:spLocks noChangeArrowheads="1"/>
              </p:cNvSpPr>
              <p:nvPr/>
            </p:nvSpPr>
            <p:spPr bwMode="auto">
              <a:xfrm>
                <a:off x="252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99" name="Oval 163"/>
              <p:cNvSpPr>
                <a:spLocks noChangeArrowheads="1"/>
              </p:cNvSpPr>
              <p:nvPr/>
            </p:nvSpPr>
            <p:spPr bwMode="auto">
              <a:xfrm>
                <a:off x="256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00" name="Oval 164"/>
              <p:cNvSpPr>
                <a:spLocks noChangeArrowheads="1"/>
              </p:cNvSpPr>
              <p:nvPr/>
            </p:nvSpPr>
            <p:spPr bwMode="auto">
              <a:xfrm>
                <a:off x="259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01" name="Oval 165"/>
              <p:cNvSpPr>
                <a:spLocks noChangeArrowheads="1"/>
              </p:cNvSpPr>
              <p:nvPr/>
            </p:nvSpPr>
            <p:spPr bwMode="auto">
              <a:xfrm>
                <a:off x="263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02" name="Oval 166"/>
              <p:cNvSpPr>
                <a:spLocks noChangeArrowheads="1"/>
              </p:cNvSpPr>
              <p:nvPr/>
            </p:nvSpPr>
            <p:spPr bwMode="auto">
              <a:xfrm>
                <a:off x="267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03" name="Oval 167"/>
              <p:cNvSpPr>
                <a:spLocks noChangeArrowheads="1"/>
              </p:cNvSpPr>
              <p:nvPr/>
            </p:nvSpPr>
            <p:spPr bwMode="auto">
              <a:xfrm>
                <a:off x="270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04" name="Oval 168"/>
              <p:cNvSpPr>
                <a:spLocks noChangeArrowheads="1"/>
              </p:cNvSpPr>
              <p:nvPr/>
            </p:nvSpPr>
            <p:spPr bwMode="auto">
              <a:xfrm>
                <a:off x="274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05" name="Oval 169"/>
              <p:cNvSpPr>
                <a:spLocks noChangeArrowheads="1"/>
              </p:cNvSpPr>
              <p:nvPr/>
            </p:nvSpPr>
            <p:spPr bwMode="auto">
              <a:xfrm>
                <a:off x="278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06" name="Oval 170"/>
              <p:cNvSpPr>
                <a:spLocks noChangeArrowheads="1"/>
              </p:cNvSpPr>
              <p:nvPr/>
            </p:nvSpPr>
            <p:spPr bwMode="auto">
              <a:xfrm>
                <a:off x="281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07" name="Oval 171"/>
              <p:cNvSpPr>
                <a:spLocks noChangeArrowheads="1"/>
              </p:cNvSpPr>
              <p:nvPr/>
            </p:nvSpPr>
            <p:spPr bwMode="auto">
              <a:xfrm>
                <a:off x="285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08" name="Oval 172"/>
              <p:cNvSpPr>
                <a:spLocks noChangeArrowheads="1"/>
              </p:cNvSpPr>
              <p:nvPr/>
            </p:nvSpPr>
            <p:spPr bwMode="auto">
              <a:xfrm>
                <a:off x="289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09" name="Oval 173"/>
              <p:cNvSpPr>
                <a:spLocks noChangeArrowheads="1"/>
              </p:cNvSpPr>
              <p:nvPr/>
            </p:nvSpPr>
            <p:spPr bwMode="auto">
              <a:xfrm>
                <a:off x="292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10" name="Oval 174"/>
              <p:cNvSpPr>
                <a:spLocks noChangeArrowheads="1"/>
              </p:cNvSpPr>
              <p:nvPr/>
            </p:nvSpPr>
            <p:spPr bwMode="auto">
              <a:xfrm>
                <a:off x="296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11" name="Oval 175"/>
              <p:cNvSpPr>
                <a:spLocks noChangeArrowheads="1"/>
              </p:cNvSpPr>
              <p:nvPr/>
            </p:nvSpPr>
            <p:spPr bwMode="auto">
              <a:xfrm>
                <a:off x="300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12" name="Oval 176"/>
              <p:cNvSpPr>
                <a:spLocks noChangeArrowheads="1"/>
              </p:cNvSpPr>
              <p:nvPr/>
            </p:nvSpPr>
            <p:spPr bwMode="auto">
              <a:xfrm>
                <a:off x="303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13" name="Oval 177"/>
              <p:cNvSpPr>
                <a:spLocks noChangeArrowheads="1"/>
              </p:cNvSpPr>
              <p:nvPr/>
            </p:nvSpPr>
            <p:spPr bwMode="auto">
              <a:xfrm>
                <a:off x="307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14" name="Oval 178"/>
              <p:cNvSpPr>
                <a:spLocks noChangeArrowheads="1"/>
              </p:cNvSpPr>
              <p:nvPr/>
            </p:nvSpPr>
            <p:spPr bwMode="auto">
              <a:xfrm>
                <a:off x="311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15" name="Oval 179"/>
              <p:cNvSpPr>
                <a:spLocks noChangeArrowheads="1"/>
              </p:cNvSpPr>
              <p:nvPr/>
            </p:nvSpPr>
            <p:spPr bwMode="auto">
              <a:xfrm>
                <a:off x="314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16" name="Oval 180"/>
              <p:cNvSpPr>
                <a:spLocks noChangeArrowheads="1"/>
              </p:cNvSpPr>
              <p:nvPr/>
            </p:nvSpPr>
            <p:spPr bwMode="auto">
              <a:xfrm>
                <a:off x="318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17" name="Oval 181"/>
              <p:cNvSpPr>
                <a:spLocks noChangeArrowheads="1"/>
              </p:cNvSpPr>
              <p:nvPr/>
            </p:nvSpPr>
            <p:spPr bwMode="auto">
              <a:xfrm>
                <a:off x="321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18" name="Oval 182"/>
              <p:cNvSpPr>
                <a:spLocks noChangeArrowheads="1"/>
              </p:cNvSpPr>
              <p:nvPr/>
            </p:nvSpPr>
            <p:spPr bwMode="auto">
              <a:xfrm>
                <a:off x="325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19" name="Oval 183"/>
              <p:cNvSpPr>
                <a:spLocks noChangeArrowheads="1"/>
              </p:cNvSpPr>
              <p:nvPr/>
            </p:nvSpPr>
            <p:spPr bwMode="auto">
              <a:xfrm>
                <a:off x="329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20" name="Oval 184"/>
              <p:cNvSpPr>
                <a:spLocks noChangeArrowheads="1"/>
              </p:cNvSpPr>
              <p:nvPr/>
            </p:nvSpPr>
            <p:spPr bwMode="auto">
              <a:xfrm>
                <a:off x="332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21" name="Oval 185"/>
              <p:cNvSpPr>
                <a:spLocks noChangeArrowheads="1"/>
              </p:cNvSpPr>
              <p:nvPr/>
            </p:nvSpPr>
            <p:spPr bwMode="auto">
              <a:xfrm>
                <a:off x="336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22" name="Oval 186"/>
              <p:cNvSpPr>
                <a:spLocks noChangeArrowheads="1"/>
              </p:cNvSpPr>
              <p:nvPr/>
            </p:nvSpPr>
            <p:spPr bwMode="auto">
              <a:xfrm>
                <a:off x="340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23" name="Oval 187"/>
              <p:cNvSpPr>
                <a:spLocks noChangeArrowheads="1"/>
              </p:cNvSpPr>
              <p:nvPr/>
            </p:nvSpPr>
            <p:spPr bwMode="auto">
              <a:xfrm>
                <a:off x="343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24" name="Oval 188"/>
              <p:cNvSpPr>
                <a:spLocks noChangeArrowheads="1"/>
              </p:cNvSpPr>
              <p:nvPr/>
            </p:nvSpPr>
            <p:spPr bwMode="auto">
              <a:xfrm>
                <a:off x="347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25" name="Oval 189"/>
              <p:cNvSpPr>
                <a:spLocks noChangeArrowheads="1"/>
              </p:cNvSpPr>
              <p:nvPr/>
            </p:nvSpPr>
            <p:spPr bwMode="auto">
              <a:xfrm>
                <a:off x="351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26" name="Oval 190"/>
              <p:cNvSpPr>
                <a:spLocks noChangeArrowheads="1"/>
              </p:cNvSpPr>
              <p:nvPr/>
            </p:nvSpPr>
            <p:spPr bwMode="auto">
              <a:xfrm>
                <a:off x="354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27" name="Oval 191"/>
              <p:cNvSpPr>
                <a:spLocks noChangeArrowheads="1"/>
              </p:cNvSpPr>
              <p:nvPr/>
            </p:nvSpPr>
            <p:spPr bwMode="auto">
              <a:xfrm>
                <a:off x="358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28" name="Oval 192"/>
              <p:cNvSpPr>
                <a:spLocks noChangeArrowheads="1"/>
              </p:cNvSpPr>
              <p:nvPr/>
            </p:nvSpPr>
            <p:spPr bwMode="auto">
              <a:xfrm>
                <a:off x="362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29" name="Oval 193"/>
              <p:cNvSpPr>
                <a:spLocks noChangeArrowheads="1"/>
              </p:cNvSpPr>
              <p:nvPr/>
            </p:nvSpPr>
            <p:spPr bwMode="auto">
              <a:xfrm>
                <a:off x="365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30" name="Oval 194"/>
              <p:cNvSpPr>
                <a:spLocks noChangeArrowheads="1"/>
              </p:cNvSpPr>
              <p:nvPr/>
            </p:nvSpPr>
            <p:spPr bwMode="auto">
              <a:xfrm>
                <a:off x="369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31" name="Oval 195"/>
              <p:cNvSpPr>
                <a:spLocks noChangeArrowheads="1"/>
              </p:cNvSpPr>
              <p:nvPr/>
            </p:nvSpPr>
            <p:spPr bwMode="auto">
              <a:xfrm>
                <a:off x="372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32" name="Oval 196"/>
              <p:cNvSpPr>
                <a:spLocks noChangeArrowheads="1"/>
              </p:cNvSpPr>
              <p:nvPr/>
            </p:nvSpPr>
            <p:spPr bwMode="auto">
              <a:xfrm>
                <a:off x="376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33" name="Oval 197"/>
              <p:cNvSpPr>
                <a:spLocks noChangeArrowheads="1"/>
              </p:cNvSpPr>
              <p:nvPr/>
            </p:nvSpPr>
            <p:spPr bwMode="auto">
              <a:xfrm>
                <a:off x="380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34" name="Oval 198"/>
              <p:cNvSpPr>
                <a:spLocks noChangeArrowheads="1"/>
              </p:cNvSpPr>
              <p:nvPr/>
            </p:nvSpPr>
            <p:spPr bwMode="auto">
              <a:xfrm>
                <a:off x="383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35" name="Oval 199"/>
              <p:cNvSpPr>
                <a:spLocks noChangeArrowheads="1"/>
              </p:cNvSpPr>
              <p:nvPr/>
            </p:nvSpPr>
            <p:spPr bwMode="auto">
              <a:xfrm>
                <a:off x="387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36" name="Oval 200"/>
              <p:cNvSpPr>
                <a:spLocks noChangeArrowheads="1"/>
              </p:cNvSpPr>
              <p:nvPr/>
            </p:nvSpPr>
            <p:spPr bwMode="auto">
              <a:xfrm>
                <a:off x="391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37" name="Oval 201"/>
              <p:cNvSpPr>
                <a:spLocks noChangeArrowheads="1"/>
              </p:cNvSpPr>
              <p:nvPr/>
            </p:nvSpPr>
            <p:spPr bwMode="auto">
              <a:xfrm>
                <a:off x="394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38" name="Oval 202"/>
              <p:cNvSpPr>
                <a:spLocks noChangeArrowheads="1"/>
              </p:cNvSpPr>
              <p:nvPr/>
            </p:nvSpPr>
            <p:spPr bwMode="auto">
              <a:xfrm>
                <a:off x="398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39" name="Oval 203"/>
              <p:cNvSpPr>
                <a:spLocks noChangeArrowheads="1"/>
              </p:cNvSpPr>
              <p:nvPr/>
            </p:nvSpPr>
            <p:spPr bwMode="auto">
              <a:xfrm>
                <a:off x="402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40" name="Oval 204"/>
              <p:cNvSpPr>
                <a:spLocks noChangeArrowheads="1"/>
              </p:cNvSpPr>
              <p:nvPr/>
            </p:nvSpPr>
            <p:spPr bwMode="auto">
              <a:xfrm>
                <a:off x="405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41" name="Oval 205"/>
              <p:cNvSpPr>
                <a:spLocks noChangeArrowheads="1"/>
              </p:cNvSpPr>
              <p:nvPr/>
            </p:nvSpPr>
            <p:spPr bwMode="auto">
              <a:xfrm>
                <a:off x="409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42" name="Oval 206"/>
              <p:cNvSpPr>
                <a:spLocks noChangeArrowheads="1"/>
              </p:cNvSpPr>
              <p:nvPr/>
            </p:nvSpPr>
            <p:spPr bwMode="auto">
              <a:xfrm>
                <a:off x="413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43" name="Oval 207"/>
              <p:cNvSpPr>
                <a:spLocks noChangeArrowheads="1"/>
              </p:cNvSpPr>
              <p:nvPr/>
            </p:nvSpPr>
            <p:spPr bwMode="auto">
              <a:xfrm>
                <a:off x="416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44" name="Oval 208"/>
              <p:cNvSpPr>
                <a:spLocks noChangeArrowheads="1"/>
              </p:cNvSpPr>
              <p:nvPr/>
            </p:nvSpPr>
            <p:spPr bwMode="auto">
              <a:xfrm>
                <a:off x="420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45" name="Oval 209"/>
              <p:cNvSpPr>
                <a:spLocks noChangeArrowheads="1"/>
              </p:cNvSpPr>
              <p:nvPr/>
            </p:nvSpPr>
            <p:spPr bwMode="auto">
              <a:xfrm>
                <a:off x="423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46" name="Oval 210"/>
              <p:cNvSpPr>
                <a:spLocks noChangeArrowheads="1"/>
              </p:cNvSpPr>
              <p:nvPr/>
            </p:nvSpPr>
            <p:spPr bwMode="auto">
              <a:xfrm>
                <a:off x="427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47" name="Oval 211"/>
              <p:cNvSpPr>
                <a:spLocks noChangeArrowheads="1"/>
              </p:cNvSpPr>
              <p:nvPr/>
            </p:nvSpPr>
            <p:spPr bwMode="auto">
              <a:xfrm>
                <a:off x="431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48" name="Oval 212"/>
              <p:cNvSpPr>
                <a:spLocks noChangeArrowheads="1"/>
              </p:cNvSpPr>
              <p:nvPr/>
            </p:nvSpPr>
            <p:spPr bwMode="auto">
              <a:xfrm>
                <a:off x="434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49" name="Oval 213"/>
              <p:cNvSpPr>
                <a:spLocks noChangeArrowheads="1"/>
              </p:cNvSpPr>
              <p:nvPr/>
            </p:nvSpPr>
            <p:spPr bwMode="auto">
              <a:xfrm>
                <a:off x="438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50" name="Oval 214"/>
              <p:cNvSpPr>
                <a:spLocks noChangeArrowheads="1"/>
              </p:cNvSpPr>
              <p:nvPr/>
            </p:nvSpPr>
            <p:spPr bwMode="auto">
              <a:xfrm>
                <a:off x="442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51" name="Oval 215"/>
              <p:cNvSpPr>
                <a:spLocks noChangeArrowheads="1"/>
              </p:cNvSpPr>
              <p:nvPr/>
            </p:nvSpPr>
            <p:spPr bwMode="auto">
              <a:xfrm>
                <a:off x="445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52" name="Oval 216"/>
              <p:cNvSpPr>
                <a:spLocks noChangeArrowheads="1"/>
              </p:cNvSpPr>
              <p:nvPr/>
            </p:nvSpPr>
            <p:spPr bwMode="auto">
              <a:xfrm>
                <a:off x="449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53" name="Oval 217"/>
              <p:cNvSpPr>
                <a:spLocks noChangeArrowheads="1"/>
              </p:cNvSpPr>
              <p:nvPr/>
            </p:nvSpPr>
            <p:spPr bwMode="auto">
              <a:xfrm>
                <a:off x="453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54" name="Oval 218"/>
              <p:cNvSpPr>
                <a:spLocks noChangeArrowheads="1"/>
              </p:cNvSpPr>
              <p:nvPr/>
            </p:nvSpPr>
            <p:spPr bwMode="auto">
              <a:xfrm>
                <a:off x="456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55" name="Oval 219"/>
              <p:cNvSpPr>
                <a:spLocks noChangeArrowheads="1"/>
              </p:cNvSpPr>
              <p:nvPr/>
            </p:nvSpPr>
            <p:spPr bwMode="auto">
              <a:xfrm>
                <a:off x="460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56" name="Oval 220"/>
              <p:cNvSpPr>
                <a:spLocks noChangeArrowheads="1"/>
              </p:cNvSpPr>
              <p:nvPr/>
            </p:nvSpPr>
            <p:spPr bwMode="auto">
              <a:xfrm>
                <a:off x="464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57" name="Oval 221"/>
              <p:cNvSpPr>
                <a:spLocks noChangeArrowheads="1"/>
              </p:cNvSpPr>
              <p:nvPr/>
            </p:nvSpPr>
            <p:spPr bwMode="auto">
              <a:xfrm>
                <a:off x="467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58" name="Oval 222"/>
              <p:cNvSpPr>
                <a:spLocks noChangeArrowheads="1"/>
              </p:cNvSpPr>
              <p:nvPr/>
            </p:nvSpPr>
            <p:spPr bwMode="auto">
              <a:xfrm>
                <a:off x="4713"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grpSp>
        <p:grpSp>
          <p:nvGrpSpPr>
            <p:cNvPr id="565" name="Group 223"/>
            <p:cNvGrpSpPr>
              <a:grpSpLocks/>
            </p:cNvGrpSpPr>
            <p:nvPr/>
          </p:nvGrpSpPr>
          <p:grpSpPr bwMode="auto">
            <a:xfrm>
              <a:off x="1255" y="1801"/>
              <a:ext cx="3496" cy="18"/>
              <a:chOff x="1252" y="2554"/>
              <a:chExt cx="3496" cy="18"/>
            </a:xfrm>
          </p:grpSpPr>
          <p:sp>
            <p:nvSpPr>
              <p:cNvPr id="767" name="Oval 224"/>
              <p:cNvSpPr>
                <a:spLocks noChangeArrowheads="1"/>
              </p:cNvSpPr>
              <p:nvPr/>
            </p:nvSpPr>
            <p:spPr bwMode="auto">
              <a:xfrm>
                <a:off x="125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68" name="Oval 225"/>
              <p:cNvSpPr>
                <a:spLocks noChangeArrowheads="1"/>
              </p:cNvSpPr>
              <p:nvPr/>
            </p:nvSpPr>
            <p:spPr bwMode="auto">
              <a:xfrm>
                <a:off x="128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69" name="Oval 226"/>
              <p:cNvSpPr>
                <a:spLocks noChangeArrowheads="1"/>
              </p:cNvSpPr>
              <p:nvPr/>
            </p:nvSpPr>
            <p:spPr bwMode="auto">
              <a:xfrm>
                <a:off x="132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70" name="Oval 227"/>
              <p:cNvSpPr>
                <a:spLocks noChangeArrowheads="1"/>
              </p:cNvSpPr>
              <p:nvPr/>
            </p:nvSpPr>
            <p:spPr bwMode="auto">
              <a:xfrm>
                <a:off x="136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71" name="Oval 228"/>
              <p:cNvSpPr>
                <a:spLocks noChangeArrowheads="1"/>
              </p:cNvSpPr>
              <p:nvPr/>
            </p:nvSpPr>
            <p:spPr bwMode="auto">
              <a:xfrm>
                <a:off x="139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72" name="Oval 229"/>
              <p:cNvSpPr>
                <a:spLocks noChangeArrowheads="1"/>
              </p:cNvSpPr>
              <p:nvPr/>
            </p:nvSpPr>
            <p:spPr bwMode="auto">
              <a:xfrm>
                <a:off x="143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73" name="Oval 230"/>
              <p:cNvSpPr>
                <a:spLocks noChangeArrowheads="1"/>
              </p:cNvSpPr>
              <p:nvPr/>
            </p:nvSpPr>
            <p:spPr bwMode="auto">
              <a:xfrm>
                <a:off x="147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74" name="Oval 231"/>
              <p:cNvSpPr>
                <a:spLocks noChangeArrowheads="1"/>
              </p:cNvSpPr>
              <p:nvPr/>
            </p:nvSpPr>
            <p:spPr bwMode="auto">
              <a:xfrm>
                <a:off x="150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75" name="Oval 232"/>
              <p:cNvSpPr>
                <a:spLocks noChangeArrowheads="1"/>
              </p:cNvSpPr>
              <p:nvPr/>
            </p:nvSpPr>
            <p:spPr bwMode="auto">
              <a:xfrm>
                <a:off x="154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76" name="Oval 233"/>
              <p:cNvSpPr>
                <a:spLocks noChangeArrowheads="1"/>
              </p:cNvSpPr>
              <p:nvPr/>
            </p:nvSpPr>
            <p:spPr bwMode="auto">
              <a:xfrm>
                <a:off x="157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77" name="Oval 234"/>
              <p:cNvSpPr>
                <a:spLocks noChangeArrowheads="1"/>
              </p:cNvSpPr>
              <p:nvPr/>
            </p:nvSpPr>
            <p:spPr bwMode="auto">
              <a:xfrm>
                <a:off x="161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78" name="Oval 235"/>
              <p:cNvSpPr>
                <a:spLocks noChangeArrowheads="1"/>
              </p:cNvSpPr>
              <p:nvPr/>
            </p:nvSpPr>
            <p:spPr bwMode="auto">
              <a:xfrm>
                <a:off x="165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79" name="Oval 236"/>
              <p:cNvSpPr>
                <a:spLocks noChangeArrowheads="1"/>
              </p:cNvSpPr>
              <p:nvPr/>
            </p:nvSpPr>
            <p:spPr bwMode="auto">
              <a:xfrm>
                <a:off x="168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80" name="Oval 237"/>
              <p:cNvSpPr>
                <a:spLocks noChangeArrowheads="1"/>
              </p:cNvSpPr>
              <p:nvPr/>
            </p:nvSpPr>
            <p:spPr bwMode="auto">
              <a:xfrm>
                <a:off x="172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81" name="Oval 238"/>
              <p:cNvSpPr>
                <a:spLocks noChangeArrowheads="1"/>
              </p:cNvSpPr>
              <p:nvPr/>
            </p:nvSpPr>
            <p:spPr bwMode="auto">
              <a:xfrm>
                <a:off x="176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82" name="Oval 239"/>
              <p:cNvSpPr>
                <a:spLocks noChangeArrowheads="1"/>
              </p:cNvSpPr>
              <p:nvPr/>
            </p:nvSpPr>
            <p:spPr bwMode="auto">
              <a:xfrm>
                <a:off x="179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83" name="Oval 240"/>
              <p:cNvSpPr>
                <a:spLocks noChangeArrowheads="1"/>
              </p:cNvSpPr>
              <p:nvPr/>
            </p:nvSpPr>
            <p:spPr bwMode="auto">
              <a:xfrm>
                <a:off x="183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84" name="Oval 241"/>
              <p:cNvSpPr>
                <a:spLocks noChangeArrowheads="1"/>
              </p:cNvSpPr>
              <p:nvPr/>
            </p:nvSpPr>
            <p:spPr bwMode="auto">
              <a:xfrm>
                <a:off x="187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85" name="Oval 242"/>
              <p:cNvSpPr>
                <a:spLocks noChangeArrowheads="1"/>
              </p:cNvSpPr>
              <p:nvPr/>
            </p:nvSpPr>
            <p:spPr bwMode="auto">
              <a:xfrm>
                <a:off x="190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86" name="Oval 243"/>
              <p:cNvSpPr>
                <a:spLocks noChangeArrowheads="1"/>
              </p:cNvSpPr>
              <p:nvPr/>
            </p:nvSpPr>
            <p:spPr bwMode="auto">
              <a:xfrm>
                <a:off x="194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87" name="Oval 244"/>
              <p:cNvSpPr>
                <a:spLocks noChangeArrowheads="1"/>
              </p:cNvSpPr>
              <p:nvPr/>
            </p:nvSpPr>
            <p:spPr bwMode="auto">
              <a:xfrm>
                <a:off x="198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88" name="Oval 245"/>
              <p:cNvSpPr>
                <a:spLocks noChangeArrowheads="1"/>
              </p:cNvSpPr>
              <p:nvPr/>
            </p:nvSpPr>
            <p:spPr bwMode="auto">
              <a:xfrm>
                <a:off x="201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89" name="Oval 246"/>
              <p:cNvSpPr>
                <a:spLocks noChangeArrowheads="1"/>
              </p:cNvSpPr>
              <p:nvPr/>
            </p:nvSpPr>
            <p:spPr bwMode="auto">
              <a:xfrm>
                <a:off x="205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90" name="Oval 247"/>
              <p:cNvSpPr>
                <a:spLocks noChangeArrowheads="1"/>
              </p:cNvSpPr>
              <p:nvPr/>
            </p:nvSpPr>
            <p:spPr bwMode="auto">
              <a:xfrm>
                <a:off x="208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91" name="Oval 248"/>
              <p:cNvSpPr>
                <a:spLocks noChangeArrowheads="1"/>
              </p:cNvSpPr>
              <p:nvPr/>
            </p:nvSpPr>
            <p:spPr bwMode="auto">
              <a:xfrm>
                <a:off x="212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92" name="Oval 249"/>
              <p:cNvSpPr>
                <a:spLocks noChangeArrowheads="1"/>
              </p:cNvSpPr>
              <p:nvPr/>
            </p:nvSpPr>
            <p:spPr bwMode="auto">
              <a:xfrm>
                <a:off x="216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93" name="Oval 250"/>
              <p:cNvSpPr>
                <a:spLocks noChangeArrowheads="1"/>
              </p:cNvSpPr>
              <p:nvPr/>
            </p:nvSpPr>
            <p:spPr bwMode="auto">
              <a:xfrm>
                <a:off x="219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94" name="Oval 251"/>
              <p:cNvSpPr>
                <a:spLocks noChangeArrowheads="1"/>
              </p:cNvSpPr>
              <p:nvPr/>
            </p:nvSpPr>
            <p:spPr bwMode="auto">
              <a:xfrm>
                <a:off x="223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95" name="Oval 252"/>
              <p:cNvSpPr>
                <a:spLocks noChangeArrowheads="1"/>
              </p:cNvSpPr>
              <p:nvPr/>
            </p:nvSpPr>
            <p:spPr bwMode="auto">
              <a:xfrm>
                <a:off x="227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96" name="Oval 253"/>
              <p:cNvSpPr>
                <a:spLocks noChangeArrowheads="1"/>
              </p:cNvSpPr>
              <p:nvPr/>
            </p:nvSpPr>
            <p:spPr bwMode="auto">
              <a:xfrm>
                <a:off x="230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97" name="Oval 254"/>
              <p:cNvSpPr>
                <a:spLocks noChangeArrowheads="1"/>
              </p:cNvSpPr>
              <p:nvPr/>
            </p:nvSpPr>
            <p:spPr bwMode="auto">
              <a:xfrm>
                <a:off x="234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98" name="Oval 255"/>
              <p:cNvSpPr>
                <a:spLocks noChangeArrowheads="1"/>
              </p:cNvSpPr>
              <p:nvPr/>
            </p:nvSpPr>
            <p:spPr bwMode="auto">
              <a:xfrm>
                <a:off x="238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99" name="Oval 256"/>
              <p:cNvSpPr>
                <a:spLocks noChangeArrowheads="1"/>
              </p:cNvSpPr>
              <p:nvPr/>
            </p:nvSpPr>
            <p:spPr bwMode="auto">
              <a:xfrm>
                <a:off x="241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00" name="Oval 257"/>
              <p:cNvSpPr>
                <a:spLocks noChangeArrowheads="1"/>
              </p:cNvSpPr>
              <p:nvPr/>
            </p:nvSpPr>
            <p:spPr bwMode="auto">
              <a:xfrm>
                <a:off x="245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01" name="Oval 258"/>
              <p:cNvSpPr>
                <a:spLocks noChangeArrowheads="1"/>
              </p:cNvSpPr>
              <p:nvPr/>
            </p:nvSpPr>
            <p:spPr bwMode="auto">
              <a:xfrm>
                <a:off x="249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02" name="Oval 259"/>
              <p:cNvSpPr>
                <a:spLocks noChangeArrowheads="1"/>
              </p:cNvSpPr>
              <p:nvPr/>
            </p:nvSpPr>
            <p:spPr bwMode="auto">
              <a:xfrm>
                <a:off x="252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03" name="Oval 260"/>
              <p:cNvSpPr>
                <a:spLocks noChangeArrowheads="1"/>
              </p:cNvSpPr>
              <p:nvPr/>
            </p:nvSpPr>
            <p:spPr bwMode="auto">
              <a:xfrm>
                <a:off x="256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04" name="Oval 261"/>
              <p:cNvSpPr>
                <a:spLocks noChangeArrowheads="1"/>
              </p:cNvSpPr>
              <p:nvPr/>
            </p:nvSpPr>
            <p:spPr bwMode="auto">
              <a:xfrm>
                <a:off x="259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05" name="Oval 262"/>
              <p:cNvSpPr>
                <a:spLocks noChangeArrowheads="1"/>
              </p:cNvSpPr>
              <p:nvPr/>
            </p:nvSpPr>
            <p:spPr bwMode="auto">
              <a:xfrm>
                <a:off x="263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06" name="Oval 263"/>
              <p:cNvSpPr>
                <a:spLocks noChangeArrowheads="1"/>
              </p:cNvSpPr>
              <p:nvPr/>
            </p:nvSpPr>
            <p:spPr bwMode="auto">
              <a:xfrm>
                <a:off x="267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07" name="Oval 264"/>
              <p:cNvSpPr>
                <a:spLocks noChangeArrowheads="1"/>
              </p:cNvSpPr>
              <p:nvPr/>
            </p:nvSpPr>
            <p:spPr bwMode="auto">
              <a:xfrm>
                <a:off x="270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08" name="Oval 265"/>
              <p:cNvSpPr>
                <a:spLocks noChangeArrowheads="1"/>
              </p:cNvSpPr>
              <p:nvPr/>
            </p:nvSpPr>
            <p:spPr bwMode="auto">
              <a:xfrm>
                <a:off x="274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09" name="Oval 266"/>
              <p:cNvSpPr>
                <a:spLocks noChangeArrowheads="1"/>
              </p:cNvSpPr>
              <p:nvPr/>
            </p:nvSpPr>
            <p:spPr bwMode="auto">
              <a:xfrm>
                <a:off x="278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10" name="Oval 267"/>
              <p:cNvSpPr>
                <a:spLocks noChangeArrowheads="1"/>
              </p:cNvSpPr>
              <p:nvPr/>
            </p:nvSpPr>
            <p:spPr bwMode="auto">
              <a:xfrm>
                <a:off x="281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11" name="Oval 268"/>
              <p:cNvSpPr>
                <a:spLocks noChangeArrowheads="1"/>
              </p:cNvSpPr>
              <p:nvPr/>
            </p:nvSpPr>
            <p:spPr bwMode="auto">
              <a:xfrm>
                <a:off x="285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12" name="Oval 269"/>
              <p:cNvSpPr>
                <a:spLocks noChangeArrowheads="1"/>
              </p:cNvSpPr>
              <p:nvPr/>
            </p:nvSpPr>
            <p:spPr bwMode="auto">
              <a:xfrm>
                <a:off x="289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13" name="Oval 270"/>
              <p:cNvSpPr>
                <a:spLocks noChangeArrowheads="1"/>
              </p:cNvSpPr>
              <p:nvPr/>
            </p:nvSpPr>
            <p:spPr bwMode="auto">
              <a:xfrm>
                <a:off x="292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14" name="Oval 271"/>
              <p:cNvSpPr>
                <a:spLocks noChangeArrowheads="1"/>
              </p:cNvSpPr>
              <p:nvPr/>
            </p:nvSpPr>
            <p:spPr bwMode="auto">
              <a:xfrm>
                <a:off x="296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15" name="Oval 272"/>
              <p:cNvSpPr>
                <a:spLocks noChangeArrowheads="1"/>
              </p:cNvSpPr>
              <p:nvPr/>
            </p:nvSpPr>
            <p:spPr bwMode="auto">
              <a:xfrm>
                <a:off x="300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16" name="Oval 273"/>
              <p:cNvSpPr>
                <a:spLocks noChangeArrowheads="1"/>
              </p:cNvSpPr>
              <p:nvPr/>
            </p:nvSpPr>
            <p:spPr bwMode="auto">
              <a:xfrm>
                <a:off x="303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17" name="Oval 274"/>
              <p:cNvSpPr>
                <a:spLocks noChangeArrowheads="1"/>
              </p:cNvSpPr>
              <p:nvPr/>
            </p:nvSpPr>
            <p:spPr bwMode="auto">
              <a:xfrm>
                <a:off x="307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18" name="Oval 275"/>
              <p:cNvSpPr>
                <a:spLocks noChangeArrowheads="1"/>
              </p:cNvSpPr>
              <p:nvPr/>
            </p:nvSpPr>
            <p:spPr bwMode="auto">
              <a:xfrm>
                <a:off x="311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19" name="Oval 276"/>
              <p:cNvSpPr>
                <a:spLocks noChangeArrowheads="1"/>
              </p:cNvSpPr>
              <p:nvPr/>
            </p:nvSpPr>
            <p:spPr bwMode="auto">
              <a:xfrm>
                <a:off x="314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20" name="Oval 277"/>
              <p:cNvSpPr>
                <a:spLocks noChangeArrowheads="1"/>
              </p:cNvSpPr>
              <p:nvPr/>
            </p:nvSpPr>
            <p:spPr bwMode="auto">
              <a:xfrm>
                <a:off x="318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21" name="Oval 278"/>
              <p:cNvSpPr>
                <a:spLocks noChangeArrowheads="1"/>
              </p:cNvSpPr>
              <p:nvPr/>
            </p:nvSpPr>
            <p:spPr bwMode="auto">
              <a:xfrm>
                <a:off x="321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22" name="Oval 279"/>
              <p:cNvSpPr>
                <a:spLocks noChangeArrowheads="1"/>
              </p:cNvSpPr>
              <p:nvPr/>
            </p:nvSpPr>
            <p:spPr bwMode="auto">
              <a:xfrm>
                <a:off x="325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23" name="Oval 280"/>
              <p:cNvSpPr>
                <a:spLocks noChangeArrowheads="1"/>
              </p:cNvSpPr>
              <p:nvPr/>
            </p:nvSpPr>
            <p:spPr bwMode="auto">
              <a:xfrm>
                <a:off x="329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24" name="Oval 281"/>
              <p:cNvSpPr>
                <a:spLocks noChangeArrowheads="1"/>
              </p:cNvSpPr>
              <p:nvPr/>
            </p:nvSpPr>
            <p:spPr bwMode="auto">
              <a:xfrm>
                <a:off x="332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25" name="Oval 282"/>
              <p:cNvSpPr>
                <a:spLocks noChangeArrowheads="1"/>
              </p:cNvSpPr>
              <p:nvPr/>
            </p:nvSpPr>
            <p:spPr bwMode="auto">
              <a:xfrm>
                <a:off x="336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26" name="Oval 283"/>
              <p:cNvSpPr>
                <a:spLocks noChangeArrowheads="1"/>
              </p:cNvSpPr>
              <p:nvPr/>
            </p:nvSpPr>
            <p:spPr bwMode="auto">
              <a:xfrm>
                <a:off x="340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27" name="Oval 284"/>
              <p:cNvSpPr>
                <a:spLocks noChangeArrowheads="1"/>
              </p:cNvSpPr>
              <p:nvPr/>
            </p:nvSpPr>
            <p:spPr bwMode="auto">
              <a:xfrm>
                <a:off x="343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28" name="Oval 285"/>
              <p:cNvSpPr>
                <a:spLocks noChangeArrowheads="1"/>
              </p:cNvSpPr>
              <p:nvPr/>
            </p:nvSpPr>
            <p:spPr bwMode="auto">
              <a:xfrm>
                <a:off x="347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29" name="Oval 286"/>
              <p:cNvSpPr>
                <a:spLocks noChangeArrowheads="1"/>
              </p:cNvSpPr>
              <p:nvPr/>
            </p:nvSpPr>
            <p:spPr bwMode="auto">
              <a:xfrm>
                <a:off x="351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30" name="Oval 287"/>
              <p:cNvSpPr>
                <a:spLocks noChangeArrowheads="1"/>
              </p:cNvSpPr>
              <p:nvPr/>
            </p:nvSpPr>
            <p:spPr bwMode="auto">
              <a:xfrm>
                <a:off x="354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31" name="Oval 288"/>
              <p:cNvSpPr>
                <a:spLocks noChangeArrowheads="1"/>
              </p:cNvSpPr>
              <p:nvPr/>
            </p:nvSpPr>
            <p:spPr bwMode="auto">
              <a:xfrm>
                <a:off x="358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32" name="Oval 289"/>
              <p:cNvSpPr>
                <a:spLocks noChangeArrowheads="1"/>
              </p:cNvSpPr>
              <p:nvPr/>
            </p:nvSpPr>
            <p:spPr bwMode="auto">
              <a:xfrm>
                <a:off x="362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33" name="Oval 290"/>
              <p:cNvSpPr>
                <a:spLocks noChangeArrowheads="1"/>
              </p:cNvSpPr>
              <p:nvPr/>
            </p:nvSpPr>
            <p:spPr bwMode="auto">
              <a:xfrm>
                <a:off x="365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34" name="Oval 291"/>
              <p:cNvSpPr>
                <a:spLocks noChangeArrowheads="1"/>
              </p:cNvSpPr>
              <p:nvPr/>
            </p:nvSpPr>
            <p:spPr bwMode="auto">
              <a:xfrm>
                <a:off x="369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35" name="Oval 292"/>
              <p:cNvSpPr>
                <a:spLocks noChangeArrowheads="1"/>
              </p:cNvSpPr>
              <p:nvPr/>
            </p:nvSpPr>
            <p:spPr bwMode="auto">
              <a:xfrm>
                <a:off x="372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36" name="Oval 293"/>
              <p:cNvSpPr>
                <a:spLocks noChangeArrowheads="1"/>
              </p:cNvSpPr>
              <p:nvPr/>
            </p:nvSpPr>
            <p:spPr bwMode="auto">
              <a:xfrm>
                <a:off x="376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37" name="Oval 294"/>
              <p:cNvSpPr>
                <a:spLocks noChangeArrowheads="1"/>
              </p:cNvSpPr>
              <p:nvPr/>
            </p:nvSpPr>
            <p:spPr bwMode="auto">
              <a:xfrm>
                <a:off x="380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38" name="Oval 295"/>
              <p:cNvSpPr>
                <a:spLocks noChangeArrowheads="1"/>
              </p:cNvSpPr>
              <p:nvPr/>
            </p:nvSpPr>
            <p:spPr bwMode="auto">
              <a:xfrm>
                <a:off x="383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39" name="Oval 296"/>
              <p:cNvSpPr>
                <a:spLocks noChangeArrowheads="1"/>
              </p:cNvSpPr>
              <p:nvPr/>
            </p:nvSpPr>
            <p:spPr bwMode="auto">
              <a:xfrm>
                <a:off x="387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40" name="Oval 297"/>
              <p:cNvSpPr>
                <a:spLocks noChangeArrowheads="1"/>
              </p:cNvSpPr>
              <p:nvPr/>
            </p:nvSpPr>
            <p:spPr bwMode="auto">
              <a:xfrm>
                <a:off x="391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41" name="Oval 298"/>
              <p:cNvSpPr>
                <a:spLocks noChangeArrowheads="1"/>
              </p:cNvSpPr>
              <p:nvPr/>
            </p:nvSpPr>
            <p:spPr bwMode="auto">
              <a:xfrm>
                <a:off x="394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42" name="Oval 299"/>
              <p:cNvSpPr>
                <a:spLocks noChangeArrowheads="1"/>
              </p:cNvSpPr>
              <p:nvPr/>
            </p:nvSpPr>
            <p:spPr bwMode="auto">
              <a:xfrm>
                <a:off x="398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43" name="Oval 300"/>
              <p:cNvSpPr>
                <a:spLocks noChangeArrowheads="1"/>
              </p:cNvSpPr>
              <p:nvPr/>
            </p:nvSpPr>
            <p:spPr bwMode="auto">
              <a:xfrm>
                <a:off x="402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44" name="Oval 301"/>
              <p:cNvSpPr>
                <a:spLocks noChangeArrowheads="1"/>
              </p:cNvSpPr>
              <p:nvPr/>
            </p:nvSpPr>
            <p:spPr bwMode="auto">
              <a:xfrm>
                <a:off x="405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45" name="Oval 302"/>
              <p:cNvSpPr>
                <a:spLocks noChangeArrowheads="1"/>
              </p:cNvSpPr>
              <p:nvPr/>
            </p:nvSpPr>
            <p:spPr bwMode="auto">
              <a:xfrm>
                <a:off x="409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46" name="Oval 303"/>
              <p:cNvSpPr>
                <a:spLocks noChangeArrowheads="1"/>
              </p:cNvSpPr>
              <p:nvPr/>
            </p:nvSpPr>
            <p:spPr bwMode="auto">
              <a:xfrm>
                <a:off x="413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47" name="Oval 304"/>
              <p:cNvSpPr>
                <a:spLocks noChangeArrowheads="1"/>
              </p:cNvSpPr>
              <p:nvPr/>
            </p:nvSpPr>
            <p:spPr bwMode="auto">
              <a:xfrm>
                <a:off x="416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48" name="Oval 305"/>
              <p:cNvSpPr>
                <a:spLocks noChangeArrowheads="1"/>
              </p:cNvSpPr>
              <p:nvPr/>
            </p:nvSpPr>
            <p:spPr bwMode="auto">
              <a:xfrm>
                <a:off x="420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49" name="Oval 306"/>
              <p:cNvSpPr>
                <a:spLocks noChangeArrowheads="1"/>
              </p:cNvSpPr>
              <p:nvPr/>
            </p:nvSpPr>
            <p:spPr bwMode="auto">
              <a:xfrm>
                <a:off x="423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50" name="Oval 307"/>
              <p:cNvSpPr>
                <a:spLocks noChangeArrowheads="1"/>
              </p:cNvSpPr>
              <p:nvPr/>
            </p:nvSpPr>
            <p:spPr bwMode="auto">
              <a:xfrm>
                <a:off x="427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51" name="Oval 308"/>
              <p:cNvSpPr>
                <a:spLocks noChangeArrowheads="1"/>
              </p:cNvSpPr>
              <p:nvPr/>
            </p:nvSpPr>
            <p:spPr bwMode="auto">
              <a:xfrm>
                <a:off x="431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52" name="Oval 309"/>
              <p:cNvSpPr>
                <a:spLocks noChangeArrowheads="1"/>
              </p:cNvSpPr>
              <p:nvPr/>
            </p:nvSpPr>
            <p:spPr bwMode="auto">
              <a:xfrm>
                <a:off x="434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53" name="Oval 310"/>
              <p:cNvSpPr>
                <a:spLocks noChangeArrowheads="1"/>
              </p:cNvSpPr>
              <p:nvPr/>
            </p:nvSpPr>
            <p:spPr bwMode="auto">
              <a:xfrm>
                <a:off x="438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54" name="Oval 311"/>
              <p:cNvSpPr>
                <a:spLocks noChangeArrowheads="1"/>
              </p:cNvSpPr>
              <p:nvPr/>
            </p:nvSpPr>
            <p:spPr bwMode="auto">
              <a:xfrm>
                <a:off x="442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55" name="Oval 312"/>
              <p:cNvSpPr>
                <a:spLocks noChangeArrowheads="1"/>
              </p:cNvSpPr>
              <p:nvPr/>
            </p:nvSpPr>
            <p:spPr bwMode="auto">
              <a:xfrm>
                <a:off x="445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56" name="Oval 313"/>
              <p:cNvSpPr>
                <a:spLocks noChangeArrowheads="1"/>
              </p:cNvSpPr>
              <p:nvPr/>
            </p:nvSpPr>
            <p:spPr bwMode="auto">
              <a:xfrm>
                <a:off x="449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57" name="Oval 314"/>
              <p:cNvSpPr>
                <a:spLocks noChangeArrowheads="1"/>
              </p:cNvSpPr>
              <p:nvPr/>
            </p:nvSpPr>
            <p:spPr bwMode="auto">
              <a:xfrm>
                <a:off x="453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58" name="Oval 315"/>
              <p:cNvSpPr>
                <a:spLocks noChangeArrowheads="1"/>
              </p:cNvSpPr>
              <p:nvPr/>
            </p:nvSpPr>
            <p:spPr bwMode="auto">
              <a:xfrm>
                <a:off x="456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59" name="Oval 316"/>
              <p:cNvSpPr>
                <a:spLocks noChangeArrowheads="1"/>
              </p:cNvSpPr>
              <p:nvPr/>
            </p:nvSpPr>
            <p:spPr bwMode="auto">
              <a:xfrm>
                <a:off x="460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60" name="Oval 317"/>
              <p:cNvSpPr>
                <a:spLocks noChangeArrowheads="1"/>
              </p:cNvSpPr>
              <p:nvPr/>
            </p:nvSpPr>
            <p:spPr bwMode="auto">
              <a:xfrm>
                <a:off x="464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61" name="Oval 318"/>
              <p:cNvSpPr>
                <a:spLocks noChangeArrowheads="1"/>
              </p:cNvSpPr>
              <p:nvPr/>
            </p:nvSpPr>
            <p:spPr bwMode="auto">
              <a:xfrm>
                <a:off x="467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62" name="Oval 319"/>
              <p:cNvSpPr>
                <a:spLocks noChangeArrowheads="1"/>
              </p:cNvSpPr>
              <p:nvPr/>
            </p:nvSpPr>
            <p:spPr bwMode="auto">
              <a:xfrm>
                <a:off x="4713"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grpSp>
        <p:grpSp>
          <p:nvGrpSpPr>
            <p:cNvPr id="566" name="Group 320"/>
            <p:cNvGrpSpPr>
              <a:grpSpLocks/>
            </p:cNvGrpSpPr>
            <p:nvPr/>
          </p:nvGrpSpPr>
          <p:grpSpPr bwMode="auto">
            <a:xfrm>
              <a:off x="1255" y="2902"/>
              <a:ext cx="3496" cy="18"/>
              <a:chOff x="1252" y="2554"/>
              <a:chExt cx="3496" cy="18"/>
            </a:xfrm>
          </p:grpSpPr>
          <p:sp>
            <p:nvSpPr>
              <p:cNvPr id="671" name="Oval 321"/>
              <p:cNvSpPr>
                <a:spLocks noChangeArrowheads="1"/>
              </p:cNvSpPr>
              <p:nvPr/>
            </p:nvSpPr>
            <p:spPr bwMode="auto">
              <a:xfrm>
                <a:off x="125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72" name="Oval 322"/>
              <p:cNvSpPr>
                <a:spLocks noChangeArrowheads="1"/>
              </p:cNvSpPr>
              <p:nvPr/>
            </p:nvSpPr>
            <p:spPr bwMode="auto">
              <a:xfrm>
                <a:off x="128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73" name="Oval 323"/>
              <p:cNvSpPr>
                <a:spLocks noChangeArrowheads="1"/>
              </p:cNvSpPr>
              <p:nvPr/>
            </p:nvSpPr>
            <p:spPr bwMode="auto">
              <a:xfrm>
                <a:off x="132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74" name="Oval 324"/>
              <p:cNvSpPr>
                <a:spLocks noChangeArrowheads="1"/>
              </p:cNvSpPr>
              <p:nvPr/>
            </p:nvSpPr>
            <p:spPr bwMode="auto">
              <a:xfrm>
                <a:off x="136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75" name="Oval 325"/>
              <p:cNvSpPr>
                <a:spLocks noChangeArrowheads="1"/>
              </p:cNvSpPr>
              <p:nvPr/>
            </p:nvSpPr>
            <p:spPr bwMode="auto">
              <a:xfrm>
                <a:off x="139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76" name="Oval 326"/>
              <p:cNvSpPr>
                <a:spLocks noChangeArrowheads="1"/>
              </p:cNvSpPr>
              <p:nvPr/>
            </p:nvSpPr>
            <p:spPr bwMode="auto">
              <a:xfrm>
                <a:off x="143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77" name="Oval 327"/>
              <p:cNvSpPr>
                <a:spLocks noChangeArrowheads="1"/>
              </p:cNvSpPr>
              <p:nvPr/>
            </p:nvSpPr>
            <p:spPr bwMode="auto">
              <a:xfrm>
                <a:off x="147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78" name="Oval 328"/>
              <p:cNvSpPr>
                <a:spLocks noChangeArrowheads="1"/>
              </p:cNvSpPr>
              <p:nvPr/>
            </p:nvSpPr>
            <p:spPr bwMode="auto">
              <a:xfrm>
                <a:off x="150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79" name="Oval 329"/>
              <p:cNvSpPr>
                <a:spLocks noChangeArrowheads="1"/>
              </p:cNvSpPr>
              <p:nvPr/>
            </p:nvSpPr>
            <p:spPr bwMode="auto">
              <a:xfrm>
                <a:off x="154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80" name="Oval 330"/>
              <p:cNvSpPr>
                <a:spLocks noChangeArrowheads="1"/>
              </p:cNvSpPr>
              <p:nvPr/>
            </p:nvSpPr>
            <p:spPr bwMode="auto">
              <a:xfrm>
                <a:off x="157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81" name="Oval 331"/>
              <p:cNvSpPr>
                <a:spLocks noChangeArrowheads="1"/>
              </p:cNvSpPr>
              <p:nvPr/>
            </p:nvSpPr>
            <p:spPr bwMode="auto">
              <a:xfrm>
                <a:off x="161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82" name="Oval 332"/>
              <p:cNvSpPr>
                <a:spLocks noChangeArrowheads="1"/>
              </p:cNvSpPr>
              <p:nvPr/>
            </p:nvSpPr>
            <p:spPr bwMode="auto">
              <a:xfrm>
                <a:off x="165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83" name="Oval 333"/>
              <p:cNvSpPr>
                <a:spLocks noChangeArrowheads="1"/>
              </p:cNvSpPr>
              <p:nvPr/>
            </p:nvSpPr>
            <p:spPr bwMode="auto">
              <a:xfrm>
                <a:off x="168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84" name="Oval 334"/>
              <p:cNvSpPr>
                <a:spLocks noChangeArrowheads="1"/>
              </p:cNvSpPr>
              <p:nvPr/>
            </p:nvSpPr>
            <p:spPr bwMode="auto">
              <a:xfrm>
                <a:off x="172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85" name="Oval 335"/>
              <p:cNvSpPr>
                <a:spLocks noChangeArrowheads="1"/>
              </p:cNvSpPr>
              <p:nvPr/>
            </p:nvSpPr>
            <p:spPr bwMode="auto">
              <a:xfrm>
                <a:off x="176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86" name="Oval 336"/>
              <p:cNvSpPr>
                <a:spLocks noChangeArrowheads="1"/>
              </p:cNvSpPr>
              <p:nvPr/>
            </p:nvSpPr>
            <p:spPr bwMode="auto">
              <a:xfrm>
                <a:off x="179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87" name="Oval 337"/>
              <p:cNvSpPr>
                <a:spLocks noChangeArrowheads="1"/>
              </p:cNvSpPr>
              <p:nvPr/>
            </p:nvSpPr>
            <p:spPr bwMode="auto">
              <a:xfrm>
                <a:off x="183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88" name="Oval 338"/>
              <p:cNvSpPr>
                <a:spLocks noChangeArrowheads="1"/>
              </p:cNvSpPr>
              <p:nvPr/>
            </p:nvSpPr>
            <p:spPr bwMode="auto">
              <a:xfrm>
                <a:off x="187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89" name="Oval 339"/>
              <p:cNvSpPr>
                <a:spLocks noChangeArrowheads="1"/>
              </p:cNvSpPr>
              <p:nvPr/>
            </p:nvSpPr>
            <p:spPr bwMode="auto">
              <a:xfrm>
                <a:off x="190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90" name="Oval 340"/>
              <p:cNvSpPr>
                <a:spLocks noChangeArrowheads="1"/>
              </p:cNvSpPr>
              <p:nvPr/>
            </p:nvSpPr>
            <p:spPr bwMode="auto">
              <a:xfrm>
                <a:off x="194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91" name="Oval 341"/>
              <p:cNvSpPr>
                <a:spLocks noChangeArrowheads="1"/>
              </p:cNvSpPr>
              <p:nvPr/>
            </p:nvSpPr>
            <p:spPr bwMode="auto">
              <a:xfrm>
                <a:off x="198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92" name="Oval 342"/>
              <p:cNvSpPr>
                <a:spLocks noChangeArrowheads="1"/>
              </p:cNvSpPr>
              <p:nvPr/>
            </p:nvSpPr>
            <p:spPr bwMode="auto">
              <a:xfrm>
                <a:off x="201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93" name="Oval 343"/>
              <p:cNvSpPr>
                <a:spLocks noChangeArrowheads="1"/>
              </p:cNvSpPr>
              <p:nvPr/>
            </p:nvSpPr>
            <p:spPr bwMode="auto">
              <a:xfrm>
                <a:off x="205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94" name="Oval 344"/>
              <p:cNvSpPr>
                <a:spLocks noChangeArrowheads="1"/>
              </p:cNvSpPr>
              <p:nvPr/>
            </p:nvSpPr>
            <p:spPr bwMode="auto">
              <a:xfrm>
                <a:off x="208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95" name="Oval 345"/>
              <p:cNvSpPr>
                <a:spLocks noChangeArrowheads="1"/>
              </p:cNvSpPr>
              <p:nvPr/>
            </p:nvSpPr>
            <p:spPr bwMode="auto">
              <a:xfrm>
                <a:off x="212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96" name="Oval 346"/>
              <p:cNvSpPr>
                <a:spLocks noChangeArrowheads="1"/>
              </p:cNvSpPr>
              <p:nvPr/>
            </p:nvSpPr>
            <p:spPr bwMode="auto">
              <a:xfrm>
                <a:off x="216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97" name="Oval 347"/>
              <p:cNvSpPr>
                <a:spLocks noChangeArrowheads="1"/>
              </p:cNvSpPr>
              <p:nvPr/>
            </p:nvSpPr>
            <p:spPr bwMode="auto">
              <a:xfrm>
                <a:off x="219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98" name="Oval 348"/>
              <p:cNvSpPr>
                <a:spLocks noChangeArrowheads="1"/>
              </p:cNvSpPr>
              <p:nvPr/>
            </p:nvSpPr>
            <p:spPr bwMode="auto">
              <a:xfrm>
                <a:off x="223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99" name="Oval 349"/>
              <p:cNvSpPr>
                <a:spLocks noChangeArrowheads="1"/>
              </p:cNvSpPr>
              <p:nvPr/>
            </p:nvSpPr>
            <p:spPr bwMode="auto">
              <a:xfrm>
                <a:off x="227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00" name="Oval 350"/>
              <p:cNvSpPr>
                <a:spLocks noChangeArrowheads="1"/>
              </p:cNvSpPr>
              <p:nvPr/>
            </p:nvSpPr>
            <p:spPr bwMode="auto">
              <a:xfrm>
                <a:off x="230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01" name="Oval 351"/>
              <p:cNvSpPr>
                <a:spLocks noChangeArrowheads="1"/>
              </p:cNvSpPr>
              <p:nvPr/>
            </p:nvSpPr>
            <p:spPr bwMode="auto">
              <a:xfrm>
                <a:off x="234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02" name="Oval 352"/>
              <p:cNvSpPr>
                <a:spLocks noChangeArrowheads="1"/>
              </p:cNvSpPr>
              <p:nvPr/>
            </p:nvSpPr>
            <p:spPr bwMode="auto">
              <a:xfrm>
                <a:off x="238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03" name="Oval 353"/>
              <p:cNvSpPr>
                <a:spLocks noChangeArrowheads="1"/>
              </p:cNvSpPr>
              <p:nvPr/>
            </p:nvSpPr>
            <p:spPr bwMode="auto">
              <a:xfrm>
                <a:off x="241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04" name="Oval 354"/>
              <p:cNvSpPr>
                <a:spLocks noChangeArrowheads="1"/>
              </p:cNvSpPr>
              <p:nvPr/>
            </p:nvSpPr>
            <p:spPr bwMode="auto">
              <a:xfrm>
                <a:off x="245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05" name="Oval 355"/>
              <p:cNvSpPr>
                <a:spLocks noChangeArrowheads="1"/>
              </p:cNvSpPr>
              <p:nvPr/>
            </p:nvSpPr>
            <p:spPr bwMode="auto">
              <a:xfrm>
                <a:off x="249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06" name="Oval 356"/>
              <p:cNvSpPr>
                <a:spLocks noChangeArrowheads="1"/>
              </p:cNvSpPr>
              <p:nvPr/>
            </p:nvSpPr>
            <p:spPr bwMode="auto">
              <a:xfrm>
                <a:off x="252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07" name="Oval 357"/>
              <p:cNvSpPr>
                <a:spLocks noChangeArrowheads="1"/>
              </p:cNvSpPr>
              <p:nvPr/>
            </p:nvSpPr>
            <p:spPr bwMode="auto">
              <a:xfrm>
                <a:off x="256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08" name="Oval 358"/>
              <p:cNvSpPr>
                <a:spLocks noChangeArrowheads="1"/>
              </p:cNvSpPr>
              <p:nvPr/>
            </p:nvSpPr>
            <p:spPr bwMode="auto">
              <a:xfrm>
                <a:off x="259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09" name="Oval 359"/>
              <p:cNvSpPr>
                <a:spLocks noChangeArrowheads="1"/>
              </p:cNvSpPr>
              <p:nvPr/>
            </p:nvSpPr>
            <p:spPr bwMode="auto">
              <a:xfrm>
                <a:off x="263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10" name="Oval 360"/>
              <p:cNvSpPr>
                <a:spLocks noChangeArrowheads="1"/>
              </p:cNvSpPr>
              <p:nvPr/>
            </p:nvSpPr>
            <p:spPr bwMode="auto">
              <a:xfrm>
                <a:off x="267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11" name="Oval 361"/>
              <p:cNvSpPr>
                <a:spLocks noChangeArrowheads="1"/>
              </p:cNvSpPr>
              <p:nvPr/>
            </p:nvSpPr>
            <p:spPr bwMode="auto">
              <a:xfrm>
                <a:off x="270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12" name="Oval 362"/>
              <p:cNvSpPr>
                <a:spLocks noChangeArrowheads="1"/>
              </p:cNvSpPr>
              <p:nvPr/>
            </p:nvSpPr>
            <p:spPr bwMode="auto">
              <a:xfrm>
                <a:off x="274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13" name="Oval 363"/>
              <p:cNvSpPr>
                <a:spLocks noChangeArrowheads="1"/>
              </p:cNvSpPr>
              <p:nvPr/>
            </p:nvSpPr>
            <p:spPr bwMode="auto">
              <a:xfrm>
                <a:off x="278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14" name="Oval 364"/>
              <p:cNvSpPr>
                <a:spLocks noChangeArrowheads="1"/>
              </p:cNvSpPr>
              <p:nvPr/>
            </p:nvSpPr>
            <p:spPr bwMode="auto">
              <a:xfrm>
                <a:off x="281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15" name="Oval 365"/>
              <p:cNvSpPr>
                <a:spLocks noChangeArrowheads="1"/>
              </p:cNvSpPr>
              <p:nvPr/>
            </p:nvSpPr>
            <p:spPr bwMode="auto">
              <a:xfrm>
                <a:off x="285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16" name="Oval 366"/>
              <p:cNvSpPr>
                <a:spLocks noChangeArrowheads="1"/>
              </p:cNvSpPr>
              <p:nvPr/>
            </p:nvSpPr>
            <p:spPr bwMode="auto">
              <a:xfrm>
                <a:off x="289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17" name="Oval 367"/>
              <p:cNvSpPr>
                <a:spLocks noChangeArrowheads="1"/>
              </p:cNvSpPr>
              <p:nvPr/>
            </p:nvSpPr>
            <p:spPr bwMode="auto">
              <a:xfrm>
                <a:off x="292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18" name="Oval 368"/>
              <p:cNvSpPr>
                <a:spLocks noChangeArrowheads="1"/>
              </p:cNvSpPr>
              <p:nvPr/>
            </p:nvSpPr>
            <p:spPr bwMode="auto">
              <a:xfrm>
                <a:off x="296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19" name="Oval 369"/>
              <p:cNvSpPr>
                <a:spLocks noChangeArrowheads="1"/>
              </p:cNvSpPr>
              <p:nvPr/>
            </p:nvSpPr>
            <p:spPr bwMode="auto">
              <a:xfrm>
                <a:off x="300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20" name="Oval 370"/>
              <p:cNvSpPr>
                <a:spLocks noChangeArrowheads="1"/>
              </p:cNvSpPr>
              <p:nvPr/>
            </p:nvSpPr>
            <p:spPr bwMode="auto">
              <a:xfrm>
                <a:off x="303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21" name="Oval 371"/>
              <p:cNvSpPr>
                <a:spLocks noChangeArrowheads="1"/>
              </p:cNvSpPr>
              <p:nvPr/>
            </p:nvSpPr>
            <p:spPr bwMode="auto">
              <a:xfrm>
                <a:off x="307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22" name="Oval 372"/>
              <p:cNvSpPr>
                <a:spLocks noChangeArrowheads="1"/>
              </p:cNvSpPr>
              <p:nvPr/>
            </p:nvSpPr>
            <p:spPr bwMode="auto">
              <a:xfrm>
                <a:off x="311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23" name="Oval 373"/>
              <p:cNvSpPr>
                <a:spLocks noChangeArrowheads="1"/>
              </p:cNvSpPr>
              <p:nvPr/>
            </p:nvSpPr>
            <p:spPr bwMode="auto">
              <a:xfrm>
                <a:off x="314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24" name="Oval 374"/>
              <p:cNvSpPr>
                <a:spLocks noChangeArrowheads="1"/>
              </p:cNvSpPr>
              <p:nvPr/>
            </p:nvSpPr>
            <p:spPr bwMode="auto">
              <a:xfrm>
                <a:off x="318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25" name="Oval 375"/>
              <p:cNvSpPr>
                <a:spLocks noChangeArrowheads="1"/>
              </p:cNvSpPr>
              <p:nvPr/>
            </p:nvSpPr>
            <p:spPr bwMode="auto">
              <a:xfrm>
                <a:off x="321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26" name="Oval 376"/>
              <p:cNvSpPr>
                <a:spLocks noChangeArrowheads="1"/>
              </p:cNvSpPr>
              <p:nvPr/>
            </p:nvSpPr>
            <p:spPr bwMode="auto">
              <a:xfrm>
                <a:off x="325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27" name="Oval 377"/>
              <p:cNvSpPr>
                <a:spLocks noChangeArrowheads="1"/>
              </p:cNvSpPr>
              <p:nvPr/>
            </p:nvSpPr>
            <p:spPr bwMode="auto">
              <a:xfrm>
                <a:off x="329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28" name="Oval 378"/>
              <p:cNvSpPr>
                <a:spLocks noChangeArrowheads="1"/>
              </p:cNvSpPr>
              <p:nvPr/>
            </p:nvSpPr>
            <p:spPr bwMode="auto">
              <a:xfrm>
                <a:off x="332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29" name="Oval 379"/>
              <p:cNvSpPr>
                <a:spLocks noChangeArrowheads="1"/>
              </p:cNvSpPr>
              <p:nvPr/>
            </p:nvSpPr>
            <p:spPr bwMode="auto">
              <a:xfrm>
                <a:off x="336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30" name="Oval 380"/>
              <p:cNvSpPr>
                <a:spLocks noChangeArrowheads="1"/>
              </p:cNvSpPr>
              <p:nvPr/>
            </p:nvSpPr>
            <p:spPr bwMode="auto">
              <a:xfrm>
                <a:off x="340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31" name="Oval 381"/>
              <p:cNvSpPr>
                <a:spLocks noChangeArrowheads="1"/>
              </p:cNvSpPr>
              <p:nvPr/>
            </p:nvSpPr>
            <p:spPr bwMode="auto">
              <a:xfrm>
                <a:off x="343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32" name="Oval 382"/>
              <p:cNvSpPr>
                <a:spLocks noChangeArrowheads="1"/>
              </p:cNvSpPr>
              <p:nvPr/>
            </p:nvSpPr>
            <p:spPr bwMode="auto">
              <a:xfrm>
                <a:off x="347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33" name="Oval 383"/>
              <p:cNvSpPr>
                <a:spLocks noChangeArrowheads="1"/>
              </p:cNvSpPr>
              <p:nvPr/>
            </p:nvSpPr>
            <p:spPr bwMode="auto">
              <a:xfrm>
                <a:off x="351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34" name="Oval 384"/>
              <p:cNvSpPr>
                <a:spLocks noChangeArrowheads="1"/>
              </p:cNvSpPr>
              <p:nvPr/>
            </p:nvSpPr>
            <p:spPr bwMode="auto">
              <a:xfrm>
                <a:off x="354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35" name="Oval 385"/>
              <p:cNvSpPr>
                <a:spLocks noChangeArrowheads="1"/>
              </p:cNvSpPr>
              <p:nvPr/>
            </p:nvSpPr>
            <p:spPr bwMode="auto">
              <a:xfrm>
                <a:off x="358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36" name="Oval 386"/>
              <p:cNvSpPr>
                <a:spLocks noChangeArrowheads="1"/>
              </p:cNvSpPr>
              <p:nvPr/>
            </p:nvSpPr>
            <p:spPr bwMode="auto">
              <a:xfrm>
                <a:off x="362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37" name="Oval 387"/>
              <p:cNvSpPr>
                <a:spLocks noChangeArrowheads="1"/>
              </p:cNvSpPr>
              <p:nvPr/>
            </p:nvSpPr>
            <p:spPr bwMode="auto">
              <a:xfrm>
                <a:off x="365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38" name="Oval 388"/>
              <p:cNvSpPr>
                <a:spLocks noChangeArrowheads="1"/>
              </p:cNvSpPr>
              <p:nvPr/>
            </p:nvSpPr>
            <p:spPr bwMode="auto">
              <a:xfrm>
                <a:off x="369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39" name="Oval 389"/>
              <p:cNvSpPr>
                <a:spLocks noChangeArrowheads="1"/>
              </p:cNvSpPr>
              <p:nvPr/>
            </p:nvSpPr>
            <p:spPr bwMode="auto">
              <a:xfrm>
                <a:off x="372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40" name="Oval 390"/>
              <p:cNvSpPr>
                <a:spLocks noChangeArrowheads="1"/>
              </p:cNvSpPr>
              <p:nvPr/>
            </p:nvSpPr>
            <p:spPr bwMode="auto">
              <a:xfrm>
                <a:off x="376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41" name="Oval 391"/>
              <p:cNvSpPr>
                <a:spLocks noChangeArrowheads="1"/>
              </p:cNvSpPr>
              <p:nvPr/>
            </p:nvSpPr>
            <p:spPr bwMode="auto">
              <a:xfrm>
                <a:off x="380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42" name="Oval 392"/>
              <p:cNvSpPr>
                <a:spLocks noChangeArrowheads="1"/>
              </p:cNvSpPr>
              <p:nvPr/>
            </p:nvSpPr>
            <p:spPr bwMode="auto">
              <a:xfrm>
                <a:off x="383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43" name="Oval 393"/>
              <p:cNvSpPr>
                <a:spLocks noChangeArrowheads="1"/>
              </p:cNvSpPr>
              <p:nvPr/>
            </p:nvSpPr>
            <p:spPr bwMode="auto">
              <a:xfrm>
                <a:off x="387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44" name="Oval 394"/>
              <p:cNvSpPr>
                <a:spLocks noChangeArrowheads="1"/>
              </p:cNvSpPr>
              <p:nvPr/>
            </p:nvSpPr>
            <p:spPr bwMode="auto">
              <a:xfrm>
                <a:off x="391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45" name="Oval 395"/>
              <p:cNvSpPr>
                <a:spLocks noChangeArrowheads="1"/>
              </p:cNvSpPr>
              <p:nvPr/>
            </p:nvSpPr>
            <p:spPr bwMode="auto">
              <a:xfrm>
                <a:off x="394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46" name="Oval 396"/>
              <p:cNvSpPr>
                <a:spLocks noChangeArrowheads="1"/>
              </p:cNvSpPr>
              <p:nvPr/>
            </p:nvSpPr>
            <p:spPr bwMode="auto">
              <a:xfrm>
                <a:off x="398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47" name="Oval 397"/>
              <p:cNvSpPr>
                <a:spLocks noChangeArrowheads="1"/>
              </p:cNvSpPr>
              <p:nvPr/>
            </p:nvSpPr>
            <p:spPr bwMode="auto">
              <a:xfrm>
                <a:off x="402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48" name="Oval 398"/>
              <p:cNvSpPr>
                <a:spLocks noChangeArrowheads="1"/>
              </p:cNvSpPr>
              <p:nvPr/>
            </p:nvSpPr>
            <p:spPr bwMode="auto">
              <a:xfrm>
                <a:off x="405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49" name="Oval 399"/>
              <p:cNvSpPr>
                <a:spLocks noChangeArrowheads="1"/>
              </p:cNvSpPr>
              <p:nvPr/>
            </p:nvSpPr>
            <p:spPr bwMode="auto">
              <a:xfrm>
                <a:off x="409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50" name="Oval 400"/>
              <p:cNvSpPr>
                <a:spLocks noChangeArrowheads="1"/>
              </p:cNvSpPr>
              <p:nvPr/>
            </p:nvSpPr>
            <p:spPr bwMode="auto">
              <a:xfrm>
                <a:off x="413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51" name="Oval 401"/>
              <p:cNvSpPr>
                <a:spLocks noChangeArrowheads="1"/>
              </p:cNvSpPr>
              <p:nvPr/>
            </p:nvSpPr>
            <p:spPr bwMode="auto">
              <a:xfrm>
                <a:off x="416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52" name="Oval 402"/>
              <p:cNvSpPr>
                <a:spLocks noChangeArrowheads="1"/>
              </p:cNvSpPr>
              <p:nvPr/>
            </p:nvSpPr>
            <p:spPr bwMode="auto">
              <a:xfrm>
                <a:off x="420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53" name="Oval 403"/>
              <p:cNvSpPr>
                <a:spLocks noChangeArrowheads="1"/>
              </p:cNvSpPr>
              <p:nvPr/>
            </p:nvSpPr>
            <p:spPr bwMode="auto">
              <a:xfrm>
                <a:off x="423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54" name="Oval 404"/>
              <p:cNvSpPr>
                <a:spLocks noChangeArrowheads="1"/>
              </p:cNvSpPr>
              <p:nvPr/>
            </p:nvSpPr>
            <p:spPr bwMode="auto">
              <a:xfrm>
                <a:off x="427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55" name="Oval 405"/>
              <p:cNvSpPr>
                <a:spLocks noChangeArrowheads="1"/>
              </p:cNvSpPr>
              <p:nvPr/>
            </p:nvSpPr>
            <p:spPr bwMode="auto">
              <a:xfrm>
                <a:off x="431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56" name="Oval 406"/>
              <p:cNvSpPr>
                <a:spLocks noChangeArrowheads="1"/>
              </p:cNvSpPr>
              <p:nvPr/>
            </p:nvSpPr>
            <p:spPr bwMode="auto">
              <a:xfrm>
                <a:off x="434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57" name="Oval 407"/>
              <p:cNvSpPr>
                <a:spLocks noChangeArrowheads="1"/>
              </p:cNvSpPr>
              <p:nvPr/>
            </p:nvSpPr>
            <p:spPr bwMode="auto">
              <a:xfrm>
                <a:off x="438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58" name="Oval 408"/>
              <p:cNvSpPr>
                <a:spLocks noChangeArrowheads="1"/>
              </p:cNvSpPr>
              <p:nvPr/>
            </p:nvSpPr>
            <p:spPr bwMode="auto">
              <a:xfrm>
                <a:off x="442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59" name="Oval 409"/>
              <p:cNvSpPr>
                <a:spLocks noChangeArrowheads="1"/>
              </p:cNvSpPr>
              <p:nvPr/>
            </p:nvSpPr>
            <p:spPr bwMode="auto">
              <a:xfrm>
                <a:off x="445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60" name="Oval 410"/>
              <p:cNvSpPr>
                <a:spLocks noChangeArrowheads="1"/>
              </p:cNvSpPr>
              <p:nvPr/>
            </p:nvSpPr>
            <p:spPr bwMode="auto">
              <a:xfrm>
                <a:off x="449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61" name="Oval 411"/>
              <p:cNvSpPr>
                <a:spLocks noChangeArrowheads="1"/>
              </p:cNvSpPr>
              <p:nvPr/>
            </p:nvSpPr>
            <p:spPr bwMode="auto">
              <a:xfrm>
                <a:off x="453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62" name="Oval 412"/>
              <p:cNvSpPr>
                <a:spLocks noChangeArrowheads="1"/>
              </p:cNvSpPr>
              <p:nvPr/>
            </p:nvSpPr>
            <p:spPr bwMode="auto">
              <a:xfrm>
                <a:off x="456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63" name="Oval 413"/>
              <p:cNvSpPr>
                <a:spLocks noChangeArrowheads="1"/>
              </p:cNvSpPr>
              <p:nvPr/>
            </p:nvSpPr>
            <p:spPr bwMode="auto">
              <a:xfrm>
                <a:off x="460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64" name="Oval 414"/>
              <p:cNvSpPr>
                <a:spLocks noChangeArrowheads="1"/>
              </p:cNvSpPr>
              <p:nvPr/>
            </p:nvSpPr>
            <p:spPr bwMode="auto">
              <a:xfrm>
                <a:off x="464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65" name="Oval 415"/>
              <p:cNvSpPr>
                <a:spLocks noChangeArrowheads="1"/>
              </p:cNvSpPr>
              <p:nvPr/>
            </p:nvSpPr>
            <p:spPr bwMode="auto">
              <a:xfrm>
                <a:off x="467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66" name="Oval 416"/>
              <p:cNvSpPr>
                <a:spLocks noChangeArrowheads="1"/>
              </p:cNvSpPr>
              <p:nvPr/>
            </p:nvSpPr>
            <p:spPr bwMode="auto">
              <a:xfrm>
                <a:off x="4713"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grpSp>
        <p:grpSp>
          <p:nvGrpSpPr>
            <p:cNvPr id="567" name="Group 417"/>
            <p:cNvGrpSpPr>
              <a:grpSpLocks/>
            </p:cNvGrpSpPr>
            <p:nvPr/>
          </p:nvGrpSpPr>
          <p:grpSpPr bwMode="auto">
            <a:xfrm>
              <a:off x="1255" y="3269"/>
              <a:ext cx="3496" cy="18"/>
              <a:chOff x="1252" y="2554"/>
              <a:chExt cx="3496" cy="18"/>
            </a:xfrm>
          </p:grpSpPr>
          <p:sp>
            <p:nvSpPr>
              <p:cNvPr id="575" name="Oval 418"/>
              <p:cNvSpPr>
                <a:spLocks noChangeArrowheads="1"/>
              </p:cNvSpPr>
              <p:nvPr/>
            </p:nvSpPr>
            <p:spPr bwMode="auto">
              <a:xfrm>
                <a:off x="125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76" name="Oval 419"/>
              <p:cNvSpPr>
                <a:spLocks noChangeArrowheads="1"/>
              </p:cNvSpPr>
              <p:nvPr/>
            </p:nvSpPr>
            <p:spPr bwMode="auto">
              <a:xfrm>
                <a:off x="128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77" name="Oval 420"/>
              <p:cNvSpPr>
                <a:spLocks noChangeArrowheads="1"/>
              </p:cNvSpPr>
              <p:nvPr/>
            </p:nvSpPr>
            <p:spPr bwMode="auto">
              <a:xfrm>
                <a:off x="132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78" name="Oval 421"/>
              <p:cNvSpPr>
                <a:spLocks noChangeArrowheads="1"/>
              </p:cNvSpPr>
              <p:nvPr/>
            </p:nvSpPr>
            <p:spPr bwMode="auto">
              <a:xfrm>
                <a:off x="136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79" name="Oval 422"/>
              <p:cNvSpPr>
                <a:spLocks noChangeArrowheads="1"/>
              </p:cNvSpPr>
              <p:nvPr/>
            </p:nvSpPr>
            <p:spPr bwMode="auto">
              <a:xfrm>
                <a:off x="139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80" name="Oval 423"/>
              <p:cNvSpPr>
                <a:spLocks noChangeArrowheads="1"/>
              </p:cNvSpPr>
              <p:nvPr/>
            </p:nvSpPr>
            <p:spPr bwMode="auto">
              <a:xfrm>
                <a:off x="143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81" name="Oval 424"/>
              <p:cNvSpPr>
                <a:spLocks noChangeArrowheads="1"/>
              </p:cNvSpPr>
              <p:nvPr/>
            </p:nvSpPr>
            <p:spPr bwMode="auto">
              <a:xfrm>
                <a:off x="147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82" name="Oval 425"/>
              <p:cNvSpPr>
                <a:spLocks noChangeArrowheads="1"/>
              </p:cNvSpPr>
              <p:nvPr/>
            </p:nvSpPr>
            <p:spPr bwMode="auto">
              <a:xfrm>
                <a:off x="150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83" name="Oval 426"/>
              <p:cNvSpPr>
                <a:spLocks noChangeArrowheads="1"/>
              </p:cNvSpPr>
              <p:nvPr/>
            </p:nvSpPr>
            <p:spPr bwMode="auto">
              <a:xfrm>
                <a:off x="154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84" name="Oval 427"/>
              <p:cNvSpPr>
                <a:spLocks noChangeArrowheads="1"/>
              </p:cNvSpPr>
              <p:nvPr/>
            </p:nvSpPr>
            <p:spPr bwMode="auto">
              <a:xfrm>
                <a:off x="157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85" name="Oval 428"/>
              <p:cNvSpPr>
                <a:spLocks noChangeArrowheads="1"/>
              </p:cNvSpPr>
              <p:nvPr/>
            </p:nvSpPr>
            <p:spPr bwMode="auto">
              <a:xfrm>
                <a:off x="161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86" name="Oval 429"/>
              <p:cNvSpPr>
                <a:spLocks noChangeArrowheads="1"/>
              </p:cNvSpPr>
              <p:nvPr/>
            </p:nvSpPr>
            <p:spPr bwMode="auto">
              <a:xfrm>
                <a:off x="165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87" name="Oval 430"/>
              <p:cNvSpPr>
                <a:spLocks noChangeArrowheads="1"/>
              </p:cNvSpPr>
              <p:nvPr/>
            </p:nvSpPr>
            <p:spPr bwMode="auto">
              <a:xfrm>
                <a:off x="168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88" name="Oval 431"/>
              <p:cNvSpPr>
                <a:spLocks noChangeArrowheads="1"/>
              </p:cNvSpPr>
              <p:nvPr/>
            </p:nvSpPr>
            <p:spPr bwMode="auto">
              <a:xfrm>
                <a:off x="172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89" name="Oval 432"/>
              <p:cNvSpPr>
                <a:spLocks noChangeArrowheads="1"/>
              </p:cNvSpPr>
              <p:nvPr/>
            </p:nvSpPr>
            <p:spPr bwMode="auto">
              <a:xfrm>
                <a:off x="176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90" name="Oval 433"/>
              <p:cNvSpPr>
                <a:spLocks noChangeArrowheads="1"/>
              </p:cNvSpPr>
              <p:nvPr/>
            </p:nvSpPr>
            <p:spPr bwMode="auto">
              <a:xfrm>
                <a:off x="179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91" name="Oval 434"/>
              <p:cNvSpPr>
                <a:spLocks noChangeArrowheads="1"/>
              </p:cNvSpPr>
              <p:nvPr/>
            </p:nvSpPr>
            <p:spPr bwMode="auto">
              <a:xfrm>
                <a:off x="183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92" name="Oval 435"/>
              <p:cNvSpPr>
                <a:spLocks noChangeArrowheads="1"/>
              </p:cNvSpPr>
              <p:nvPr/>
            </p:nvSpPr>
            <p:spPr bwMode="auto">
              <a:xfrm>
                <a:off x="187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93" name="Oval 436"/>
              <p:cNvSpPr>
                <a:spLocks noChangeArrowheads="1"/>
              </p:cNvSpPr>
              <p:nvPr/>
            </p:nvSpPr>
            <p:spPr bwMode="auto">
              <a:xfrm>
                <a:off x="190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94" name="Oval 437"/>
              <p:cNvSpPr>
                <a:spLocks noChangeArrowheads="1"/>
              </p:cNvSpPr>
              <p:nvPr/>
            </p:nvSpPr>
            <p:spPr bwMode="auto">
              <a:xfrm>
                <a:off x="194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95" name="Oval 438"/>
              <p:cNvSpPr>
                <a:spLocks noChangeArrowheads="1"/>
              </p:cNvSpPr>
              <p:nvPr/>
            </p:nvSpPr>
            <p:spPr bwMode="auto">
              <a:xfrm>
                <a:off x="198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96" name="Oval 439"/>
              <p:cNvSpPr>
                <a:spLocks noChangeArrowheads="1"/>
              </p:cNvSpPr>
              <p:nvPr/>
            </p:nvSpPr>
            <p:spPr bwMode="auto">
              <a:xfrm>
                <a:off x="201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97" name="Oval 440"/>
              <p:cNvSpPr>
                <a:spLocks noChangeArrowheads="1"/>
              </p:cNvSpPr>
              <p:nvPr/>
            </p:nvSpPr>
            <p:spPr bwMode="auto">
              <a:xfrm>
                <a:off x="205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98" name="Oval 441"/>
              <p:cNvSpPr>
                <a:spLocks noChangeArrowheads="1"/>
              </p:cNvSpPr>
              <p:nvPr/>
            </p:nvSpPr>
            <p:spPr bwMode="auto">
              <a:xfrm>
                <a:off x="208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99" name="Oval 442"/>
              <p:cNvSpPr>
                <a:spLocks noChangeArrowheads="1"/>
              </p:cNvSpPr>
              <p:nvPr/>
            </p:nvSpPr>
            <p:spPr bwMode="auto">
              <a:xfrm>
                <a:off x="212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00" name="Oval 443"/>
              <p:cNvSpPr>
                <a:spLocks noChangeArrowheads="1"/>
              </p:cNvSpPr>
              <p:nvPr/>
            </p:nvSpPr>
            <p:spPr bwMode="auto">
              <a:xfrm>
                <a:off x="216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01" name="Oval 444"/>
              <p:cNvSpPr>
                <a:spLocks noChangeArrowheads="1"/>
              </p:cNvSpPr>
              <p:nvPr/>
            </p:nvSpPr>
            <p:spPr bwMode="auto">
              <a:xfrm>
                <a:off x="219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02" name="Oval 445"/>
              <p:cNvSpPr>
                <a:spLocks noChangeArrowheads="1"/>
              </p:cNvSpPr>
              <p:nvPr/>
            </p:nvSpPr>
            <p:spPr bwMode="auto">
              <a:xfrm>
                <a:off x="223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03" name="Oval 446"/>
              <p:cNvSpPr>
                <a:spLocks noChangeArrowheads="1"/>
              </p:cNvSpPr>
              <p:nvPr/>
            </p:nvSpPr>
            <p:spPr bwMode="auto">
              <a:xfrm>
                <a:off x="227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04" name="Oval 447"/>
              <p:cNvSpPr>
                <a:spLocks noChangeArrowheads="1"/>
              </p:cNvSpPr>
              <p:nvPr/>
            </p:nvSpPr>
            <p:spPr bwMode="auto">
              <a:xfrm>
                <a:off x="230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05" name="Oval 448"/>
              <p:cNvSpPr>
                <a:spLocks noChangeArrowheads="1"/>
              </p:cNvSpPr>
              <p:nvPr/>
            </p:nvSpPr>
            <p:spPr bwMode="auto">
              <a:xfrm>
                <a:off x="234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06" name="Oval 449"/>
              <p:cNvSpPr>
                <a:spLocks noChangeArrowheads="1"/>
              </p:cNvSpPr>
              <p:nvPr/>
            </p:nvSpPr>
            <p:spPr bwMode="auto">
              <a:xfrm>
                <a:off x="238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07" name="Oval 450"/>
              <p:cNvSpPr>
                <a:spLocks noChangeArrowheads="1"/>
              </p:cNvSpPr>
              <p:nvPr/>
            </p:nvSpPr>
            <p:spPr bwMode="auto">
              <a:xfrm>
                <a:off x="241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08" name="Oval 451"/>
              <p:cNvSpPr>
                <a:spLocks noChangeArrowheads="1"/>
              </p:cNvSpPr>
              <p:nvPr/>
            </p:nvSpPr>
            <p:spPr bwMode="auto">
              <a:xfrm>
                <a:off x="245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09" name="Oval 452"/>
              <p:cNvSpPr>
                <a:spLocks noChangeArrowheads="1"/>
              </p:cNvSpPr>
              <p:nvPr/>
            </p:nvSpPr>
            <p:spPr bwMode="auto">
              <a:xfrm>
                <a:off x="249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10" name="Oval 453"/>
              <p:cNvSpPr>
                <a:spLocks noChangeArrowheads="1"/>
              </p:cNvSpPr>
              <p:nvPr/>
            </p:nvSpPr>
            <p:spPr bwMode="auto">
              <a:xfrm>
                <a:off x="252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11" name="Oval 454"/>
              <p:cNvSpPr>
                <a:spLocks noChangeArrowheads="1"/>
              </p:cNvSpPr>
              <p:nvPr/>
            </p:nvSpPr>
            <p:spPr bwMode="auto">
              <a:xfrm>
                <a:off x="256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12" name="Oval 455"/>
              <p:cNvSpPr>
                <a:spLocks noChangeArrowheads="1"/>
              </p:cNvSpPr>
              <p:nvPr/>
            </p:nvSpPr>
            <p:spPr bwMode="auto">
              <a:xfrm>
                <a:off x="259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13" name="Oval 456"/>
              <p:cNvSpPr>
                <a:spLocks noChangeArrowheads="1"/>
              </p:cNvSpPr>
              <p:nvPr/>
            </p:nvSpPr>
            <p:spPr bwMode="auto">
              <a:xfrm>
                <a:off x="263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14" name="Oval 457"/>
              <p:cNvSpPr>
                <a:spLocks noChangeArrowheads="1"/>
              </p:cNvSpPr>
              <p:nvPr/>
            </p:nvSpPr>
            <p:spPr bwMode="auto">
              <a:xfrm>
                <a:off x="267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15" name="Oval 458"/>
              <p:cNvSpPr>
                <a:spLocks noChangeArrowheads="1"/>
              </p:cNvSpPr>
              <p:nvPr/>
            </p:nvSpPr>
            <p:spPr bwMode="auto">
              <a:xfrm>
                <a:off x="270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16" name="Oval 459"/>
              <p:cNvSpPr>
                <a:spLocks noChangeArrowheads="1"/>
              </p:cNvSpPr>
              <p:nvPr/>
            </p:nvSpPr>
            <p:spPr bwMode="auto">
              <a:xfrm>
                <a:off x="274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17" name="Oval 460"/>
              <p:cNvSpPr>
                <a:spLocks noChangeArrowheads="1"/>
              </p:cNvSpPr>
              <p:nvPr/>
            </p:nvSpPr>
            <p:spPr bwMode="auto">
              <a:xfrm>
                <a:off x="278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18" name="Oval 461"/>
              <p:cNvSpPr>
                <a:spLocks noChangeArrowheads="1"/>
              </p:cNvSpPr>
              <p:nvPr/>
            </p:nvSpPr>
            <p:spPr bwMode="auto">
              <a:xfrm>
                <a:off x="281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19" name="Oval 462"/>
              <p:cNvSpPr>
                <a:spLocks noChangeArrowheads="1"/>
              </p:cNvSpPr>
              <p:nvPr/>
            </p:nvSpPr>
            <p:spPr bwMode="auto">
              <a:xfrm>
                <a:off x="285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20" name="Oval 463"/>
              <p:cNvSpPr>
                <a:spLocks noChangeArrowheads="1"/>
              </p:cNvSpPr>
              <p:nvPr/>
            </p:nvSpPr>
            <p:spPr bwMode="auto">
              <a:xfrm>
                <a:off x="289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21" name="Oval 464"/>
              <p:cNvSpPr>
                <a:spLocks noChangeArrowheads="1"/>
              </p:cNvSpPr>
              <p:nvPr/>
            </p:nvSpPr>
            <p:spPr bwMode="auto">
              <a:xfrm>
                <a:off x="292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22" name="Oval 465"/>
              <p:cNvSpPr>
                <a:spLocks noChangeArrowheads="1"/>
              </p:cNvSpPr>
              <p:nvPr/>
            </p:nvSpPr>
            <p:spPr bwMode="auto">
              <a:xfrm>
                <a:off x="296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23" name="Oval 466"/>
              <p:cNvSpPr>
                <a:spLocks noChangeArrowheads="1"/>
              </p:cNvSpPr>
              <p:nvPr/>
            </p:nvSpPr>
            <p:spPr bwMode="auto">
              <a:xfrm>
                <a:off x="300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24" name="Oval 467"/>
              <p:cNvSpPr>
                <a:spLocks noChangeArrowheads="1"/>
              </p:cNvSpPr>
              <p:nvPr/>
            </p:nvSpPr>
            <p:spPr bwMode="auto">
              <a:xfrm>
                <a:off x="303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25" name="Oval 468"/>
              <p:cNvSpPr>
                <a:spLocks noChangeArrowheads="1"/>
              </p:cNvSpPr>
              <p:nvPr/>
            </p:nvSpPr>
            <p:spPr bwMode="auto">
              <a:xfrm>
                <a:off x="307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26" name="Oval 469"/>
              <p:cNvSpPr>
                <a:spLocks noChangeArrowheads="1"/>
              </p:cNvSpPr>
              <p:nvPr/>
            </p:nvSpPr>
            <p:spPr bwMode="auto">
              <a:xfrm>
                <a:off x="311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27" name="Oval 470"/>
              <p:cNvSpPr>
                <a:spLocks noChangeArrowheads="1"/>
              </p:cNvSpPr>
              <p:nvPr/>
            </p:nvSpPr>
            <p:spPr bwMode="auto">
              <a:xfrm>
                <a:off x="314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28" name="Oval 471"/>
              <p:cNvSpPr>
                <a:spLocks noChangeArrowheads="1"/>
              </p:cNvSpPr>
              <p:nvPr/>
            </p:nvSpPr>
            <p:spPr bwMode="auto">
              <a:xfrm>
                <a:off x="318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29" name="Oval 472"/>
              <p:cNvSpPr>
                <a:spLocks noChangeArrowheads="1"/>
              </p:cNvSpPr>
              <p:nvPr/>
            </p:nvSpPr>
            <p:spPr bwMode="auto">
              <a:xfrm>
                <a:off x="321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30" name="Oval 473"/>
              <p:cNvSpPr>
                <a:spLocks noChangeArrowheads="1"/>
              </p:cNvSpPr>
              <p:nvPr/>
            </p:nvSpPr>
            <p:spPr bwMode="auto">
              <a:xfrm>
                <a:off x="325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31" name="Oval 474"/>
              <p:cNvSpPr>
                <a:spLocks noChangeArrowheads="1"/>
              </p:cNvSpPr>
              <p:nvPr/>
            </p:nvSpPr>
            <p:spPr bwMode="auto">
              <a:xfrm>
                <a:off x="329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32" name="Oval 475"/>
              <p:cNvSpPr>
                <a:spLocks noChangeArrowheads="1"/>
              </p:cNvSpPr>
              <p:nvPr/>
            </p:nvSpPr>
            <p:spPr bwMode="auto">
              <a:xfrm>
                <a:off x="332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33" name="Oval 476"/>
              <p:cNvSpPr>
                <a:spLocks noChangeArrowheads="1"/>
              </p:cNvSpPr>
              <p:nvPr/>
            </p:nvSpPr>
            <p:spPr bwMode="auto">
              <a:xfrm>
                <a:off x="336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34" name="Oval 477"/>
              <p:cNvSpPr>
                <a:spLocks noChangeArrowheads="1"/>
              </p:cNvSpPr>
              <p:nvPr/>
            </p:nvSpPr>
            <p:spPr bwMode="auto">
              <a:xfrm>
                <a:off x="340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35" name="Oval 478"/>
              <p:cNvSpPr>
                <a:spLocks noChangeArrowheads="1"/>
              </p:cNvSpPr>
              <p:nvPr/>
            </p:nvSpPr>
            <p:spPr bwMode="auto">
              <a:xfrm>
                <a:off x="343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36" name="Oval 479"/>
              <p:cNvSpPr>
                <a:spLocks noChangeArrowheads="1"/>
              </p:cNvSpPr>
              <p:nvPr/>
            </p:nvSpPr>
            <p:spPr bwMode="auto">
              <a:xfrm>
                <a:off x="347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37" name="Oval 480"/>
              <p:cNvSpPr>
                <a:spLocks noChangeArrowheads="1"/>
              </p:cNvSpPr>
              <p:nvPr/>
            </p:nvSpPr>
            <p:spPr bwMode="auto">
              <a:xfrm>
                <a:off x="351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38" name="Oval 481"/>
              <p:cNvSpPr>
                <a:spLocks noChangeArrowheads="1"/>
              </p:cNvSpPr>
              <p:nvPr/>
            </p:nvSpPr>
            <p:spPr bwMode="auto">
              <a:xfrm>
                <a:off x="354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39" name="Oval 482"/>
              <p:cNvSpPr>
                <a:spLocks noChangeArrowheads="1"/>
              </p:cNvSpPr>
              <p:nvPr/>
            </p:nvSpPr>
            <p:spPr bwMode="auto">
              <a:xfrm>
                <a:off x="358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40" name="Oval 483"/>
              <p:cNvSpPr>
                <a:spLocks noChangeArrowheads="1"/>
              </p:cNvSpPr>
              <p:nvPr/>
            </p:nvSpPr>
            <p:spPr bwMode="auto">
              <a:xfrm>
                <a:off x="362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41" name="Oval 484"/>
              <p:cNvSpPr>
                <a:spLocks noChangeArrowheads="1"/>
              </p:cNvSpPr>
              <p:nvPr/>
            </p:nvSpPr>
            <p:spPr bwMode="auto">
              <a:xfrm>
                <a:off x="365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42" name="Oval 485"/>
              <p:cNvSpPr>
                <a:spLocks noChangeArrowheads="1"/>
              </p:cNvSpPr>
              <p:nvPr/>
            </p:nvSpPr>
            <p:spPr bwMode="auto">
              <a:xfrm>
                <a:off x="369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43" name="Oval 486"/>
              <p:cNvSpPr>
                <a:spLocks noChangeArrowheads="1"/>
              </p:cNvSpPr>
              <p:nvPr/>
            </p:nvSpPr>
            <p:spPr bwMode="auto">
              <a:xfrm>
                <a:off x="372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44" name="Oval 487"/>
              <p:cNvSpPr>
                <a:spLocks noChangeArrowheads="1"/>
              </p:cNvSpPr>
              <p:nvPr/>
            </p:nvSpPr>
            <p:spPr bwMode="auto">
              <a:xfrm>
                <a:off x="376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45" name="Oval 488"/>
              <p:cNvSpPr>
                <a:spLocks noChangeArrowheads="1"/>
              </p:cNvSpPr>
              <p:nvPr/>
            </p:nvSpPr>
            <p:spPr bwMode="auto">
              <a:xfrm>
                <a:off x="380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46" name="Oval 489"/>
              <p:cNvSpPr>
                <a:spLocks noChangeArrowheads="1"/>
              </p:cNvSpPr>
              <p:nvPr/>
            </p:nvSpPr>
            <p:spPr bwMode="auto">
              <a:xfrm>
                <a:off x="383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47" name="Oval 490"/>
              <p:cNvSpPr>
                <a:spLocks noChangeArrowheads="1"/>
              </p:cNvSpPr>
              <p:nvPr/>
            </p:nvSpPr>
            <p:spPr bwMode="auto">
              <a:xfrm>
                <a:off x="387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48" name="Oval 491"/>
              <p:cNvSpPr>
                <a:spLocks noChangeArrowheads="1"/>
              </p:cNvSpPr>
              <p:nvPr/>
            </p:nvSpPr>
            <p:spPr bwMode="auto">
              <a:xfrm>
                <a:off x="391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49" name="Oval 492"/>
              <p:cNvSpPr>
                <a:spLocks noChangeArrowheads="1"/>
              </p:cNvSpPr>
              <p:nvPr/>
            </p:nvSpPr>
            <p:spPr bwMode="auto">
              <a:xfrm>
                <a:off x="394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50" name="Oval 493"/>
              <p:cNvSpPr>
                <a:spLocks noChangeArrowheads="1"/>
              </p:cNvSpPr>
              <p:nvPr/>
            </p:nvSpPr>
            <p:spPr bwMode="auto">
              <a:xfrm>
                <a:off x="398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51" name="Oval 494"/>
              <p:cNvSpPr>
                <a:spLocks noChangeArrowheads="1"/>
              </p:cNvSpPr>
              <p:nvPr/>
            </p:nvSpPr>
            <p:spPr bwMode="auto">
              <a:xfrm>
                <a:off x="402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52" name="Oval 495"/>
              <p:cNvSpPr>
                <a:spLocks noChangeArrowheads="1"/>
              </p:cNvSpPr>
              <p:nvPr/>
            </p:nvSpPr>
            <p:spPr bwMode="auto">
              <a:xfrm>
                <a:off x="405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53" name="Oval 496"/>
              <p:cNvSpPr>
                <a:spLocks noChangeArrowheads="1"/>
              </p:cNvSpPr>
              <p:nvPr/>
            </p:nvSpPr>
            <p:spPr bwMode="auto">
              <a:xfrm>
                <a:off x="409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54" name="Oval 497"/>
              <p:cNvSpPr>
                <a:spLocks noChangeArrowheads="1"/>
              </p:cNvSpPr>
              <p:nvPr/>
            </p:nvSpPr>
            <p:spPr bwMode="auto">
              <a:xfrm>
                <a:off x="413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55" name="Oval 498"/>
              <p:cNvSpPr>
                <a:spLocks noChangeArrowheads="1"/>
              </p:cNvSpPr>
              <p:nvPr/>
            </p:nvSpPr>
            <p:spPr bwMode="auto">
              <a:xfrm>
                <a:off x="416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56" name="Oval 499"/>
              <p:cNvSpPr>
                <a:spLocks noChangeArrowheads="1"/>
              </p:cNvSpPr>
              <p:nvPr/>
            </p:nvSpPr>
            <p:spPr bwMode="auto">
              <a:xfrm>
                <a:off x="420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57" name="Oval 500"/>
              <p:cNvSpPr>
                <a:spLocks noChangeArrowheads="1"/>
              </p:cNvSpPr>
              <p:nvPr/>
            </p:nvSpPr>
            <p:spPr bwMode="auto">
              <a:xfrm>
                <a:off x="423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58" name="Oval 501"/>
              <p:cNvSpPr>
                <a:spLocks noChangeArrowheads="1"/>
              </p:cNvSpPr>
              <p:nvPr/>
            </p:nvSpPr>
            <p:spPr bwMode="auto">
              <a:xfrm>
                <a:off x="427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59" name="Oval 502"/>
              <p:cNvSpPr>
                <a:spLocks noChangeArrowheads="1"/>
              </p:cNvSpPr>
              <p:nvPr/>
            </p:nvSpPr>
            <p:spPr bwMode="auto">
              <a:xfrm>
                <a:off x="431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60" name="Oval 503"/>
              <p:cNvSpPr>
                <a:spLocks noChangeArrowheads="1"/>
              </p:cNvSpPr>
              <p:nvPr/>
            </p:nvSpPr>
            <p:spPr bwMode="auto">
              <a:xfrm>
                <a:off x="434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61" name="Oval 504"/>
              <p:cNvSpPr>
                <a:spLocks noChangeArrowheads="1"/>
              </p:cNvSpPr>
              <p:nvPr/>
            </p:nvSpPr>
            <p:spPr bwMode="auto">
              <a:xfrm>
                <a:off x="438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62" name="Oval 505"/>
              <p:cNvSpPr>
                <a:spLocks noChangeArrowheads="1"/>
              </p:cNvSpPr>
              <p:nvPr/>
            </p:nvSpPr>
            <p:spPr bwMode="auto">
              <a:xfrm>
                <a:off x="442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63" name="Oval 506"/>
              <p:cNvSpPr>
                <a:spLocks noChangeArrowheads="1"/>
              </p:cNvSpPr>
              <p:nvPr/>
            </p:nvSpPr>
            <p:spPr bwMode="auto">
              <a:xfrm>
                <a:off x="445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64" name="Oval 507"/>
              <p:cNvSpPr>
                <a:spLocks noChangeArrowheads="1"/>
              </p:cNvSpPr>
              <p:nvPr/>
            </p:nvSpPr>
            <p:spPr bwMode="auto">
              <a:xfrm>
                <a:off x="449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65" name="Oval 508"/>
              <p:cNvSpPr>
                <a:spLocks noChangeArrowheads="1"/>
              </p:cNvSpPr>
              <p:nvPr/>
            </p:nvSpPr>
            <p:spPr bwMode="auto">
              <a:xfrm>
                <a:off x="453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66" name="Oval 509"/>
              <p:cNvSpPr>
                <a:spLocks noChangeArrowheads="1"/>
              </p:cNvSpPr>
              <p:nvPr/>
            </p:nvSpPr>
            <p:spPr bwMode="auto">
              <a:xfrm>
                <a:off x="456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67" name="Oval 510"/>
              <p:cNvSpPr>
                <a:spLocks noChangeArrowheads="1"/>
              </p:cNvSpPr>
              <p:nvPr/>
            </p:nvSpPr>
            <p:spPr bwMode="auto">
              <a:xfrm>
                <a:off x="460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68" name="Oval 511"/>
              <p:cNvSpPr>
                <a:spLocks noChangeArrowheads="1"/>
              </p:cNvSpPr>
              <p:nvPr/>
            </p:nvSpPr>
            <p:spPr bwMode="auto">
              <a:xfrm>
                <a:off x="464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69" name="Oval 512"/>
              <p:cNvSpPr>
                <a:spLocks noChangeArrowheads="1"/>
              </p:cNvSpPr>
              <p:nvPr/>
            </p:nvSpPr>
            <p:spPr bwMode="auto">
              <a:xfrm>
                <a:off x="467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70" name="Oval 513"/>
              <p:cNvSpPr>
                <a:spLocks noChangeArrowheads="1"/>
              </p:cNvSpPr>
              <p:nvPr/>
            </p:nvSpPr>
            <p:spPr bwMode="auto">
              <a:xfrm>
                <a:off x="4713"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grpSp>
        <p:sp>
          <p:nvSpPr>
            <p:cNvPr id="568" name="Rectangle 514"/>
            <p:cNvSpPr>
              <a:spLocks noChangeArrowheads="1"/>
            </p:cNvSpPr>
            <p:nvPr/>
          </p:nvSpPr>
          <p:spPr bwMode="auto">
            <a:xfrm>
              <a:off x="4776" y="1552"/>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569" name="Rectangle 515"/>
            <p:cNvSpPr>
              <a:spLocks noChangeArrowheads="1"/>
            </p:cNvSpPr>
            <p:nvPr/>
          </p:nvSpPr>
          <p:spPr bwMode="auto">
            <a:xfrm>
              <a:off x="4776" y="3400"/>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570" name="Rectangle 516"/>
            <p:cNvSpPr>
              <a:spLocks noChangeArrowheads="1"/>
            </p:cNvSpPr>
            <p:nvPr/>
          </p:nvSpPr>
          <p:spPr bwMode="auto">
            <a:xfrm>
              <a:off x="4776" y="3030"/>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571" name="Rectangle 517"/>
            <p:cNvSpPr>
              <a:spLocks noChangeArrowheads="1"/>
            </p:cNvSpPr>
            <p:nvPr/>
          </p:nvSpPr>
          <p:spPr bwMode="auto">
            <a:xfrm>
              <a:off x="4776" y="2660"/>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572" name="Rectangle 518"/>
            <p:cNvSpPr>
              <a:spLocks noChangeArrowheads="1"/>
            </p:cNvSpPr>
            <p:nvPr/>
          </p:nvSpPr>
          <p:spPr bwMode="auto">
            <a:xfrm>
              <a:off x="4776" y="2291"/>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573" name="Rectangle 519"/>
            <p:cNvSpPr>
              <a:spLocks noChangeArrowheads="1"/>
            </p:cNvSpPr>
            <p:nvPr/>
          </p:nvSpPr>
          <p:spPr bwMode="auto">
            <a:xfrm>
              <a:off x="4776" y="1921"/>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574" name="Rectangle 520"/>
            <p:cNvSpPr>
              <a:spLocks noChangeArrowheads="1"/>
            </p:cNvSpPr>
            <p:nvPr/>
          </p:nvSpPr>
          <p:spPr bwMode="auto">
            <a:xfrm>
              <a:off x="4442" y="1264"/>
              <a:ext cx="200" cy="144"/>
            </a:xfrm>
            <a:prstGeom prst="rect">
              <a:avLst/>
            </a:prstGeom>
            <a:solidFill>
              <a:schemeClr val="folHlink"/>
            </a:solidFill>
            <a:ln w="12700">
              <a:solidFill>
                <a:schemeClr val="tx1"/>
              </a:solidFill>
              <a:miter lim="800000"/>
              <a:headEnd type="none" w="sm" len="sm"/>
              <a:tailEnd type="none" w="sm" len="sm"/>
            </a:ln>
          </p:spPr>
          <p:txBody>
            <a:bodyPr wrap="none" anchor="ctr"/>
            <a:lstStyle/>
            <a:p>
              <a:endParaRPr lang="en-CA"/>
            </a:p>
          </p:txBody>
        </p:sp>
      </p:grpSp>
      <p:grpSp>
        <p:nvGrpSpPr>
          <p:cNvPr id="1073" name="Group 521"/>
          <p:cNvGrpSpPr>
            <a:grpSpLocks/>
          </p:cNvGrpSpPr>
          <p:nvPr/>
        </p:nvGrpSpPr>
        <p:grpSpPr bwMode="auto">
          <a:xfrm>
            <a:off x="7649443" y="1928639"/>
            <a:ext cx="842963" cy="457200"/>
            <a:chOff x="4288" y="1035"/>
            <a:chExt cx="531" cy="288"/>
          </a:xfrm>
        </p:grpSpPr>
        <p:sp>
          <p:nvSpPr>
            <p:cNvPr id="1074" name="Text Box 522"/>
            <p:cNvSpPr txBox="1">
              <a:spLocks noChangeArrowheads="1"/>
            </p:cNvSpPr>
            <p:nvPr/>
          </p:nvSpPr>
          <p:spPr bwMode="auto">
            <a:xfrm>
              <a:off x="4288" y="1035"/>
              <a:ext cx="531" cy="213"/>
            </a:xfrm>
            <a:prstGeom prst="rect">
              <a:avLst/>
            </a:prstGeom>
            <a:noFill/>
            <a:ln w="12700">
              <a:noFill/>
              <a:miter lim="800000"/>
              <a:headEnd type="none" w="sm" len="sm"/>
              <a:tailEnd type="none" w="sm" len="sm"/>
            </a:ln>
          </p:spPr>
          <p:txBody>
            <a:bodyPr wrap="none">
              <a:spAutoFit/>
            </a:bodyPr>
            <a:lstStyle/>
            <a:p>
              <a:r>
                <a:rPr lang="en-US" sz="1600" b="1">
                  <a:latin typeface="+mn-lt"/>
                </a:rPr>
                <a:t>Starter</a:t>
              </a:r>
            </a:p>
          </p:txBody>
        </p:sp>
        <p:sp>
          <p:nvSpPr>
            <p:cNvPr id="1075" name="AutoShape 523"/>
            <p:cNvSpPr>
              <a:spLocks noChangeArrowheads="1"/>
            </p:cNvSpPr>
            <p:nvPr/>
          </p:nvSpPr>
          <p:spPr bwMode="auto">
            <a:xfrm rot="-2538766">
              <a:off x="4482" y="1215"/>
              <a:ext cx="120" cy="108"/>
            </a:xfrm>
            <a:prstGeom prst="plus">
              <a:avLst>
                <a:gd name="adj" fmla="val 25000"/>
              </a:avLst>
            </a:prstGeom>
            <a:solidFill>
              <a:srgbClr val="00CC66"/>
            </a:solidFill>
            <a:ln w="12700">
              <a:solidFill>
                <a:schemeClr val="tx1"/>
              </a:solidFill>
              <a:miter lim="800000"/>
              <a:headEnd type="none" w="sm" len="sm"/>
              <a:tailEnd type="none" w="sm" len="sm"/>
            </a:ln>
          </p:spPr>
          <p:txBody>
            <a:bodyPr wrap="none" anchor="ctr"/>
            <a:lstStyle/>
            <a:p>
              <a:endParaRPr lang="en-CA">
                <a:latin typeface="+mn-lt"/>
              </a:endParaRPr>
            </a:p>
          </p:txBody>
        </p:sp>
      </p:grpSp>
      <p:grpSp>
        <p:nvGrpSpPr>
          <p:cNvPr id="1076" name="Group 524"/>
          <p:cNvGrpSpPr>
            <a:grpSpLocks/>
          </p:cNvGrpSpPr>
          <p:nvPr/>
        </p:nvGrpSpPr>
        <p:grpSpPr bwMode="auto">
          <a:xfrm>
            <a:off x="7620868" y="6157745"/>
            <a:ext cx="928688" cy="471488"/>
            <a:chOff x="4270" y="3699"/>
            <a:chExt cx="585" cy="297"/>
          </a:xfrm>
        </p:grpSpPr>
        <p:sp>
          <p:nvSpPr>
            <p:cNvPr id="1077" name="Text Box 525"/>
            <p:cNvSpPr txBox="1">
              <a:spLocks noChangeArrowheads="1"/>
            </p:cNvSpPr>
            <p:nvPr/>
          </p:nvSpPr>
          <p:spPr bwMode="auto">
            <a:xfrm>
              <a:off x="4270" y="3783"/>
              <a:ext cx="585" cy="213"/>
            </a:xfrm>
            <a:prstGeom prst="rect">
              <a:avLst/>
            </a:prstGeom>
            <a:noFill/>
            <a:ln w="12700">
              <a:noFill/>
              <a:miter lim="800000"/>
              <a:headEnd type="none" w="sm" len="sm"/>
              <a:tailEnd type="none" w="sm" len="sm"/>
            </a:ln>
          </p:spPr>
          <p:txBody>
            <a:bodyPr wrap="none">
              <a:spAutoFit/>
            </a:bodyPr>
            <a:lstStyle/>
            <a:p>
              <a:r>
                <a:rPr lang="en-US" sz="1600" b="1">
                  <a:latin typeface="+mn-lt"/>
                </a:rPr>
                <a:t>Referee</a:t>
              </a:r>
            </a:p>
          </p:txBody>
        </p:sp>
        <p:sp>
          <p:nvSpPr>
            <p:cNvPr id="1078" name="AutoShape 526"/>
            <p:cNvSpPr>
              <a:spLocks noChangeArrowheads="1"/>
            </p:cNvSpPr>
            <p:nvPr/>
          </p:nvSpPr>
          <p:spPr bwMode="auto">
            <a:xfrm rot="-2538766">
              <a:off x="4478" y="3699"/>
              <a:ext cx="120" cy="108"/>
            </a:xfrm>
            <a:prstGeom prst="plus">
              <a:avLst>
                <a:gd name="adj" fmla="val 25000"/>
              </a:avLst>
            </a:prstGeom>
            <a:solidFill>
              <a:srgbClr val="00CC66"/>
            </a:solidFill>
            <a:ln w="12700">
              <a:solidFill>
                <a:schemeClr val="tx1"/>
              </a:solidFill>
              <a:miter lim="800000"/>
              <a:headEnd type="none" w="sm" len="sm"/>
              <a:tailEnd type="none" w="sm" len="sm"/>
            </a:ln>
          </p:spPr>
          <p:txBody>
            <a:bodyPr wrap="none" anchor="ctr"/>
            <a:lstStyle/>
            <a:p>
              <a:endParaRPr lang="en-CA">
                <a:latin typeface="+mn-lt"/>
              </a:endParaRPr>
            </a:p>
          </p:txBody>
        </p:sp>
      </p:grpSp>
      <p:grpSp>
        <p:nvGrpSpPr>
          <p:cNvPr id="1079" name="Group 555"/>
          <p:cNvGrpSpPr>
            <a:grpSpLocks/>
          </p:cNvGrpSpPr>
          <p:nvPr/>
        </p:nvGrpSpPr>
        <p:grpSpPr bwMode="auto">
          <a:xfrm>
            <a:off x="1861418" y="2927176"/>
            <a:ext cx="898525" cy="2819400"/>
            <a:chOff x="898" y="1728"/>
            <a:chExt cx="566" cy="1776"/>
          </a:xfrm>
        </p:grpSpPr>
        <p:sp>
          <p:nvSpPr>
            <p:cNvPr id="1080" name="Text Box 535"/>
            <p:cNvSpPr txBox="1">
              <a:spLocks noChangeArrowheads="1"/>
            </p:cNvSpPr>
            <p:nvPr/>
          </p:nvSpPr>
          <p:spPr bwMode="auto">
            <a:xfrm>
              <a:off x="898" y="1728"/>
              <a:ext cx="472" cy="306"/>
            </a:xfrm>
            <a:prstGeom prst="rect">
              <a:avLst/>
            </a:prstGeom>
            <a:noFill/>
            <a:ln w="12700">
              <a:noFill/>
              <a:miter lim="800000"/>
              <a:headEnd type="none" w="sm" len="sm"/>
              <a:tailEnd type="none" w="sm" len="sm"/>
            </a:ln>
          </p:spPr>
          <p:txBody>
            <a:bodyPr wrap="none">
              <a:spAutoFit/>
            </a:bodyPr>
            <a:lstStyle/>
            <a:p>
              <a:pPr algn="ctr">
                <a:lnSpc>
                  <a:spcPct val="80000"/>
                </a:lnSpc>
              </a:pPr>
              <a:r>
                <a:rPr lang="en-US" sz="1600" b="1">
                  <a:latin typeface="+mn-lt"/>
                </a:rPr>
                <a:t>Turn</a:t>
              </a:r>
              <a:br>
                <a:rPr lang="en-US" sz="1600" b="1">
                  <a:latin typeface="+mn-lt"/>
                </a:rPr>
              </a:br>
              <a:r>
                <a:rPr lang="en-US" sz="1600" b="1">
                  <a:latin typeface="+mn-lt"/>
                </a:rPr>
                <a:t>Judge</a:t>
              </a:r>
            </a:p>
          </p:txBody>
        </p:sp>
        <p:sp>
          <p:nvSpPr>
            <p:cNvPr id="1081" name="AutoShape 536"/>
            <p:cNvSpPr>
              <a:spLocks noChangeArrowheads="1"/>
            </p:cNvSpPr>
            <p:nvPr/>
          </p:nvSpPr>
          <p:spPr bwMode="auto">
            <a:xfrm rot="-2538766">
              <a:off x="1344" y="1827"/>
              <a:ext cx="120" cy="108"/>
            </a:xfrm>
            <a:prstGeom prst="plus">
              <a:avLst>
                <a:gd name="adj" fmla="val 25000"/>
              </a:avLst>
            </a:prstGeom>
            <a:solidFill>
              <a:srgbClr val="00CC66"/>
            </a:solidFill>
            <a:ln w="12700">
              <a:solidFill>
                <a:schemeClr val="tx1"/>
              </a:solidFill>
              <a:miter lim="800000"/>
              <a:headEnd type="none" w="sm" len="sm"/>
              <a:tailEnd type="none" w="sm" len="sm"/>
            </a:ln>
          </p:spPr>
          <p:txBody>
            <a:bodyPr wrap="none" anchor="ctr"/>
            <a:lstStyle/>
            <a:p>
              <a:endParaRPr lang="en-CA">
                <a:latin typeface="+mn-lt"/>
              </a:endParaRPr>
            </a:p>
          </p:txBody>
        </p:sp>
        <p:sp>
          <p:nvSpPr>
            <p:cNvPr id="1082" name="Text Box 538"/>
            <p:cNvSpPr txBox="1">
              <a:spLocks noChangeArrowheads="1"/>
            </p:cNvSpPr>
            <p:nvPr/>
          </p:nvSpPr>
          <p:spPr bwMode="auto">
            <a:xfrm>
              <a:off x="898" y="2463"/>
              <a:ext cx="472" cy="306"/>
            </a:xfrm>
            <a:prstGeom prst="rect">
              <a:avLst/>
            </a:prstGeom>
            <a:noFill/>
            <a:ln w="12700">
              <a:noFill/>
              <a:miter lim="800000"/>
              <a:headEnd type="none" w="sm" len="sm"/>
              <a:tailEnd type="none" w="sm" len="sm"/>
            </a:ln>
          </p:spPr>
          <p:txBody>
            <a:bodyPr wrap="none">
              <a:spAutoFit/>
            </a:bodyPr>
            <a:lstStyle/>
            <a:p>
              <a:pPr algn="ctr">
                <a:lnSpc>
                  <a:spcPct val="80000"/>
                </a:lnSpc>
              </a:pPr>
              <a:r>
                <a:rPr lang="en-US" sz="1600" b="1">
                  <a:latin typeface="+mn-lt"/>
                </a:rPr>
                <a:t>Turn</a:t>
              </a:r>
              <a:br>
                <a:rPr lang="en-US" sz="1600" b="1">
                  <a:latin typeface="+mn-lt"/>
                </a:rPr>
              </a:br>
              <a:r>
                <a:rPr lang="en-US" sz="1600" b="1">
                  <a:latin typeface="+mn-lt"/>
                </a:rPr>
                <a:t>Judge</a:t>
              </a:r>
            </a:p>
          </p:txBody>
        </p:sp>
        <p:sp>
          <p:nvSpPr>
            <p:cNvPr id="1083" name="AutoShape 539"/>
            <p:cNvSpPr>
              <a:spLocks noChangeArrowheads="1"/>
            </p:cNvSpPr>
            <p:nvPr/>
          </p:nvSpPr>
          <p:spPr bwMode="auto">
            <a:xfrm rot="-2538766">
              <a:off x="1344" y="2562"/>
              <a:ext cx="120" cy="108"/>
            </a:xfrm>
            <a:prstGeom prst="plus">
              <a:avLst>
                <a:gd name="adj" fmla="val 25000"/>
              </a:avLst>
            </a:prstGeom>
            <a:solidFill>
              <a:srgbClr val="00CC66"/>
            </a:solidFill>
            <a:ln w="12700">
              <a:solidFill>
                <a:schemeClr val="tx1"/>
              </a:solidFill>
              <a:miter lim="800000"/>
              <a:headEnd type="none" w="sm" len="sm"/>
              <a:tailEnd type="none" w="sm" len="sm"/>
            </a:ln>
          </p:spPr>
          <p:txBody>
            <a:bodyPr wrap="none" anchor="ctr"/>
            <a:lstStyle/>
            <a:p>
              <a:endParaRPr lang="en-CA">
                <a:latin typeface="+mn-lt"/>
              </a:endParaRPr>
            </a:p>
          </p:txBody>
        </p:sp>
        <p:sp>
          <p:nvSpPr>
            <p:cNvPr id="1084" name="Text Box 541"/>
            <p:cNvSpPr txBox="1">
              <a:spLocks noChangeArrowheads="1"/>
            </p:cNvSpPr>
            <p:nvPr/>
          </p:nvSpPr>
          <p:spPr bwMode="auto">
            <a:xfrm>
              <a:off x="898" y="3198"/>
              <a:ext cx="472" cy="306"/>
            </a:xfrm>
            <a:prstGeom prst="rect">
              <a:avLst/>
            </a:prstGeom>
            <a:noFill/>
            <a:ln w="12700">
              <a:noFill/>
              <a:miter lim="800000"/>
              <a:headEnd type="none" w="sm" len="sm"/>
              <a:tailEnd type="none" w="sm" len="sm"/>
            </a:ln>
          </p:spPr>
          <p:txBody>
            <a:bodyPr wrap="none">
              <a:spAutoFit/>
            </a:bodyPr>
            <a:lstStyle/>
            <a:p>
              <a:pPr algn="ctr">
                <a:lnSpc>
                  <a:spcPct val="80000"/>
                </a:lnSpc>
              </a:pPr>
              <a:r>
                <a:rPr lang="en-US" sz="1600" b="1">
                  <a:latin typeface="+mn-lt"/>
                </a:rPr>
                <a:t>Turn</a:t>
              </a:r>
              <a:br>
                <a:rPr lang="en-US" sz="1600" b="1">
                  <a:latin typeface="+mn-lt"/>
                </a:rPr>
              </a:br>
              <a:r>
                <a:rPr lang="en-US" sz="1600" b="1">
                  <a:latin typeface="+mn-lt"/>
                </a:rPr>
                <a:t>Judge</a:t>
              </a:r>
            </a:p>
          </p:txBody>
        </p:sp>
        <p:sp>
          <p:nvSpPr>
            <p:cNvPr id="1085" name="AutoShape 542"/>
            <p:cNvSpPr>
              <a:spLocks noChangeArrowheads="1"/>
            </p:cNvSpPr>
            <p:nvPr/>
          </p:nvSpPr>
          <p:spPr bwMode="auto">
            <a:xfrm rot="-2538766">
              <a:off x="1344" y="3297"/>
              <a:ext cx="120" cy="108"/>
            </a:xfrm>
            <a:prstGeom prst="plus">
              <a:avLst>
                <a:gd name="adj" fmla="val 25000"/>
              </a:avLst>
            </a:prstGeom>
            <a:solidFill>
              <a:srgbClr val="00CC66"/>
            </a:solidFill>
            <a:ln w="12700">
              <a:solidFill>
                <a:schemeClr val="tx1"/>
              </a:solidFill>
              <a:miter lim="800000"/>
              <a:headEnd type="none" w="sm" len="sm"/>
              <a:tailEnd type="none" w="sm" len="sm"/>
            </a:ln>
          </p:spPr>
          <p:txBody>
            <a:bodyPr wrap="none" anchor="ctr"/>
            <a:lstStyle/>
            <a:p>
              <a:endParaRPr lang="en-CA">
                <a:latin typeface="+mn-lt"/>
              </a:endParaRPr>
            </a:p>
          </p:txBody>
        </p:sp>
      </p:grpSp>
      <p:sp>
        <p:nvSpPr>
          <p:cNvPr id="1086" name="Text Box 554"/>
          <p:cNvSpPr txBox="1">
            <a:spLocks noChangeArrowheads="1"/>
          </p:cNvSpPr>
          <p:nvPr/>
        </p:nvSpPr>
        <p:spPr bwMode="auto">
          <a:xfrm>
            <a:off x="1835696" y="1916832"/>
            <a:ext cx="2787943" cy="461665"/>
          </a:xfrm>
          <a:prstGeom prst="rect">
            <a:avLst/>
          </a:prstGeom>
          <a:noFill/>
          <a:ln w="12700">
            <a:noFill/>
            <a:miter lim="800000"/>
            <a:headEnd type="none" w="sm" len="sm"/>
            <a:tailEnd type="none" w="sm" len="sm"/>
          </a:ln>
        </p:spPr>
        <p:txBody>
          <a:bodyPr wrap="none">
            <a:spAutoFit/>
          </a:bodyPr>
          <a:lstStyle/>
          <a:p>
            <a:r>
              <a:rPr lang="en-US" dirty="0">
                <a:latin typeface="+mn-lt"/>
              </a:rPr>
              <a:t>Don’t be Obvious</a:t>
            </a:r>
          </a:p>
        </p:txBody>
      </p:sp>
      <p:grpSp>
        <p:nvGrpSpPr>
          <p:cNvPr id="1087" name="Group 565"/>
          <p:cNvGrpSpPr>
            <a:grpSpLocks/>
          </p:cNvGrpSpPr>
          <p:nvPr/>
        </p:nvGrpSpPr>
        <p:grpSpPr bwMode="auto">
          <a:xfrm>
            <a:off x="6801722" y="6157739"/>
            <a:ext cx="815976" cy="658812"/>
            <a:chOff x="4010" y="3763"/>
            <a:chExt cx="514" cy="415"/>
          </a:xfrm>
        </p:grpSpPr>
        <p:sp>
          <p:nvSpPr>
            <p:cNvPr id="1088" name="Text Box 566"/>
            <p:cNvSpPr txBox="1">
              <a:spLocks noChangeArrowheads="1"/>
            </p:cNvSpPr>
            <p:nvPr/>
          </p:nvSpPr>
          <p:spPr bwMode="auto">
            <a:xfrm>
              <a:off x="4010" y="3872"/>
              <a:ext cx="514" cy="306"/>
            </a:xfrm>
            <a:prstGeom prst="rect">
              <a:avLst/>
            </a:prstGeom>
            <a:noFill/>
            <a:ln w="12700">
              <a:noFill/>
              <a:miter lim="800000"/>
              <a:headEnd type="none" w="sm" len="sm"/>
              <a:tailEnd type="none" w="sm" len="sm"/>
            </a:ln>
          </p:spPr>
          <p:txBody>
            <a:bodyPr wrap="none">
              <a:spAutoFit/>
            </a:bodyPr>
            <a:lstStyle/>
            <a:p>
              <a:pPr algn="ctr">
                <a:lnSpc>
                  <a:spcPct val="80000"/>
                </a:lnSpc>
              </a:pPr>
              <a:r>
                <a:rPr lang="en-US" sz="1600" b="1">
                  <a:latin typeface="+mn-lt"/>
                </a:rPr>
                <a:t>Stroke</a:t>
              </a:r>
              <a:br>
                <a:rPr lang="en-US" sz="1600" b="1">
                  <a:latin typeface="+mn-lt"/>
                </a:rPr>
              </a:br>
              <a:r>
                <a:rPr lang="en-US" sz="1600" b="1">
                  <a:latin typeface="+mn-lt"/>
                </a:rPr>
                <a:t>Judge</a:t>
              </a:r>
            </a:p>
          </p:txBody>
        </p:sp>
        <p:sp>
          <p:nvSpPr>
            <p:cNvPr id="1089" name="AutoShape 567"/>
            <p:cNvSpPr>
              <a:spLocks noChangeArrowheads="1"/>
            </p:cNvSpPr>
            <p:nvPr/>
          </p:nvSpPr>
          <p:spPr bwMode="auto">
            <a:xfrm rot="-2538766">
              <a:off x="4208" y="3763"/>
              <a:ext cx="120" cy="108"/>
            </a:xfrm>
            <a:prstGeom prst="plus">
              <a:avLst>
                <a:gd name="adj" fmla="val 25000"/>
              </a:avLst>
            </a:prstGeom>
            <a:solidFill>
              <a:srgbClr val="00CC66"/>
            </a:solidFill>
            <a:ln w="12700">
              <a:solidFill>
                <a:schemeClr val="tx1"/>
              </a:solidFill>
              <a:miter lim="800000"/>
              <a:headEnd type="none" w="sm" len="sm"/>
              <a:tailEnd type="none" w="sm" len="sm"/>
            </a:ln>
          </p:spPr>
          <p:txBody>
            <a:bodyPr wrap="none" anchor="ctr"/>
            <a:lstStyle/>
            <a:p>
              <a:endParaRPr lang="en-CA">
                <a:latin typeface="+mn-lt"/>
              </a:endParaRPr>
            </a:p>
          </p:txBody>
        </p:sp>
      </p:grpSp>
      <p:grpSp>
        <p:nvGrpSpPr>
          <p:cNvPr id="1090" name="Group 568"/>
          <p:cNvGrpSpPr>
            <a:grpSpLocks/>
          </p:cNvGrpSpPr>
          <p:nvPr/>
        </p:nvGrpSpPr>
        <p:grpSpPr bwMode="auto">
          <a:xfrm>
            <a:off x="6801722" y="1860376"/>
            <a:ext cx="815976" cy="620713"/>
            <a:chOff x="4010" y="1056"/>
            <a:chExt cx="514" cy="391"/>
          </a:xfrm>
        </p:grpSpPr>
        <p:sp>
          <p:nvSpPr>
            <p:cNvPr id="1091" name="Text Box 569"/>
            <p:cNvSpPr txBox="1">
              <a:spLocks noChangeArrowheads="1"/>
            </p:cNvSpPr>
            <p:nvPr/>
          </p:nvSpPr>
          <p:spPr bwMode="auto">
            <a:xfrm>
              <a:off x="4010" y="1056"/>
              <a:ext cx="514" cy="306"/>
            </a:xfrm>
            <a:prstGeom prst="rect">
              <a:avLst/>
            </a:prstGeom>
            <a:noFill/>
            <a:ln w="12700">
              <a:noFill/>
              <a:miter lim="800000"/>
              <a:headEnd type="none" w="sm" len="sm"/>
              <a:tailEnd type="none" w="sm" len="sm"/>
            </a:ln>
          </p:spPr>
          <p:txBody>
            <a:bodyPr wrap="none">
              <a:spAutoFit/>
            </a:bodyPr>
            <a:lstStyle/>
            <a:p>
              <a:pPr algn="ctr">
                <a:lnSpc>
                  <a:spcPct val="80000"/>
                </a:lnSpc>
              </a:pPr>
              <a:r>
                <a:rPr lang="en-US" sz="1600" b="1">
                  <a:latin typeface="+mn-lt"/>
                </a:rPr>
                <a:t>Stroke</a:t>
              </a:r>
              <a:br>
                <a:rPr lang="en-US" sz="1600" b="1">
                  <a:latin typeface="+mn-lt"/>
                </a:rPr>
              </a:br>
              <a:r>
                <a:rPr lang="en-US" sz="1600" b="1">
                  <a:latin typeface="+mn-lt"/>
                </a:rPr>
                <a:t>Judge</a:t>
              </a:r>
            </a:p>
          </p:txBody>
        </p:sp>
        <p:sp>
          <p:nvSpPr>
            <p:cNvPr id="1092" name="AutoShape 570"/>
            <p:cNvSpPr>
              <a:spLocks noChangeArrowheads="1"/>
            </p:cNvSpPr>
            <p:nvPr/>
          </p:nvSpPr>
          <p:spPr bwMode="auto">
            <a:xfrm rot="-2538766">
              <a:off x="4208" y="1339"/>
              <a:ext cx="120" cy="108"/>
            </a:xfrm>
            <a:prstGeom prst="plus">
              <a:avLst>
                <a:gd name="adj" fmla="val 25000"/>
              </a:avLst>
            </a:prstGeom>
            <a:solidFill>
              <a:srgbClr val="00CC66"/>
            </a:solidFill>
            <a:ln w="12700">
              <a:solidFill>
                <a:schemeClr val="tx1"/>
              </a:solidFill>
              <a:miter lim="800000"/>
              <a:headEnd type="none" w="sm" len="sm"/>
              <a:tailEnd type="none" w="sm" len="sm"/>
            </a:ln>
          </p:spPr>
          <p:txBody>
            <a:bodyPr wrap="none" anchor="ctr"/>
            <a:lstStyle/>
            <a:p>
              <a:endParaRPr lang="en-CA">
                <a:latin typeface="+mn-lt"/>
              </a:endParaRPr>
            </a:p>
          </p:txBody>
        </p:sp>
      </p:grpSp>
    </p:spTree>
    <p:extLst>
      <p:ext uri="{BB962C8B-B14F-4D97-AF65-F5344CB8AC3E}">
        <p14:creationId xmlns:p14="http://schemas.microsoft.com/office/powerpoint/2010/main" val="146954471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CA" dirty="0" smtClean="0"/>
              <a:t>Disqualifications</a:t>
            </a:r>
            <a:endParaRPr lang="en-CA" dirty="0"/>
          </a:p>
        </p:txBody>
      </p:sp>
      <p:grpSp>
        <p:nvGrpSpPr>
          <p:cNvPr id="555" name="Group 3"/>
          <p:cNvGrpSpPr>
            <a:grpSpLocks/>
          </p:cNvGrpSpPr>
          <p:nvPr/>
        </p:nvGrpSpPr>
        <p:grpSpPr bwMode="auto">
          <a:xfrm>
            <a:off x="2703488" y="2364184"/>
            <a:ext cx="5765800" cy="3784600"/>
            <a:chOff x="1248" y="1264"/>
            <a:chExt cx="3632" cy="2384"/>
          </a:xfrm>
        </p:grpSpPr>
        <p:sp>
          <p:nvSpPr>
            <p:cNvPr id="556" name="Rectangle 4"/>
            <p:cNvSpPr>
              <a:spLocks noChangeArrowheads="1"/>
            </p:cNvSpPr>
            <p:nvPr/>
          </p:nvSpPr>
          <p:spPr bwMode="auto">
            <a:xfrm>
              <a:off x="1248" y="1440"/>
              <a:ext cx="3504" cy="2208"/>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CA"/>
            </a:p>
          </p:txBody>
        </p:sp>
        <p:grpSp>
          <p:nvGrpSpPr>
            <p:cNvPr id="557" name="Group 5"/>
            <p:cNvGrpSpPr>
              <a:grpSpLocks/>
            </p:cNvGrpSpPr>
            <p:nvPr/>
          </p:nvGrpSpPr>
          <p:grpSpPr bwMode="auto">
            <a:xfrm>
              <a:off x="1429" y="1581"/>
              <a:ext cx="3142" cy="97"/>
              <a:chOff x="1453" y="1624"/>
              <a:chExt cx="3142" cy="97"/>
            </a:xfrm>
          </p:grpSpPr>
          <p:sp>
            <p:nvSpPr>
              <p:cNvPr id="1070" name="Rectangle 6"/>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071" name="Rectangle 7"/>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072" name="Rectangle 8"/>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558" name="Group 9"/>
            <p:cNvGrpSpPr>
              <a:grpSpLocks/>
            </p:cNvGrpSpPr>
            <p:nvPr/>
          </p:nvGrpSpPr>
          <p:grpSpPr bwMode="auto">
            <a:xfrm>
              <a:off x="1429" y="1947"/>
              <a:ext cx="3142" cy="97"/>
              <a:chOff x="1453" y="1624"/>
              <a:chExt cx="3142" cy="97"/>
            </a:xfrm>
          </p:grpSpPr>
          <p:sp>
            <p:nvSpPr>
              <p:cNvPr id="1067" name="Rectangle 10"/>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068" name="Rectangle 11"/>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069" name="Rectangle 12"/>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559" name="Group 13"/>
            <p:cNvGrpSpPr>
              <a:grpSpLocks/>
            </p:cNvGrpSpPr>
            <p:nvPr/>
          </p:nvGrpSpPr>
          <p:grpSpPr bwMode="auto">
            <a:xfrm>
              <a:off x="1429" y="2313"/>
              <a:ext cx="3142" cy="97"/>
              <a:chOff x="1453" y="1624"/>
              <a:chExt cx="3142" cy="97"/>
            </a:xfrm>
          </p:grpSpPr>
          <p:sp>
            <p:nvSpPr>
              <p:cNvPr id="1064" name="Rectangle 14"/>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065" name="Rectangle 15"/>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066" name="Rectangle 16"/>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560" name="Group 17"/>
            <p:cNvGrpSpPr>
              <a:grpSpLocks/>
            </p:cNvGrpSpPr>
            <p:nvPr/>
          </p:nvGrpSpPr>
          <p:grpSpPr bwMode="auto">
            <a:xfrm>
              <a:off x="1429" y="2680"/>
              <a:ext cx="3142" cy="97"/>
              <a:chOff x="1453" y="1624"/>
              <a:chExt cx="3142" cy="97"/>
            </a:xfrm>
          </p:grpSpPr>
          <p:sp>
            <p:nvSpPr>
              <p:cNvPr id="1061" name="Rectangle 18"/>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062" name="Rectangle 19"/>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063" name="Rectangle 20"/>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561" name="Group 21"/>
            <p:cNvGrpSpPr>
              <a:grpSpLocks/>
            </p:cNvGrpSpPr>
            <p:nvPr/>
          </p:nvGrpSpPr>
          <p:grpSpPr bwMode="auto">
            <a:xfrm>
              <a:off x="1429" y="3046"/>
              <a:ext cx="3142" cy="97"/>
              <a:chOff x="1453" y="1624"/>
              <a:chExt cx="3142" cy="97"/>
            </a:xfrm>
          </p:grpSpPr>
          <p:sp>
            <p:nvSpPr>
              <p:cNvPr id="1058" name="Rectangle 22"/>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059" name="Rectangle 23"/>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060" name="Rectangle 24"/>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562" name="Group 25"/>
            <p:cNvGrpSpPr>
              <a:grpSpLocks/>
            </p:cNvGrpSpPr>
            <p:nvPr/>
          </p:nvGrpSpPr>
          <p:grpSpPr bwMode="auto">
            <a:xfrm>
              <a:off x="1429" y="3413"/>
              <a:ext cx="3142" cy="97"/>
              <a:chOff x="1453" y="1624"/>
              <a:chExt cx="3142" cy="97"/>
            </a:xfrm>
          </p:grpSpPr>
          <p:sp>
            <p:nvSpPr>
              <p:cNvPr id="1055" name="Rectangle 26"/>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056" name="Rectangle 27"/>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057" name="Rectangle 28"/>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563" name="Group 29"/>
            <p:cNvGrpSpPr>
              <a:grpSpLocks/>
            </p:cNvGrpSpPr>
            <p:nvPr/>
          </p:nvGrpSpPr>
          <p:grpSpPr bwMode="auto">
            <a:xfrm>
              <a:off x="1255" y="2535"/>
              <a:ext cx="3496" cy="18"/>
              <a:chOff x="1252" y="2554"/>
              <a:chExt cx="3496" cy="18"/>
            </a:xfrm>
          </p:grpSpPr>
          <p:sp>
            <p:nvSpPr>
              <p:cNvPr id="959" name="Oval 30"/>
              <p:cNvSpPr>
                <a:spLocks noChangeArrowheads="1"/>
              </p:cNvSpPr>
              <p:nvPr/>
            </p:nvSpPr>
            <p:spPr bwMode="auto">
              <a:xfrm>
                <a:off x="125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60" name="Oval 31"/>
              <p:cNvSpPr>
                <a:spLocks noChangeArrowheads="1"/>
              </p:cNvSpPr>
              <p:nvPr/>
            </p:nvSpPr>
            <p:spPr bwMode="auto">
              <a:xfrm>
                <a:off x="128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61" name="Oval 32"/>
              <p:cNvSpPr>
                <a:spLocks noChangeArrowheads="1"/>
              </p:cNvSpPr>
              <p:nvPr/>
            </p:nvSpPr>
            <p:spPr bwMode="auto">
              <a:xfrm>
                <a:off x="132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62" name="Oval 33"/>
              <p:cNvSpPr>
                <a:spLocks noChangeArrowheads="1"/>
              </p:cNvSpPr>
              <p:nvPr/>
            </p:nvSpPr>
            <p:spPr bwMode="auto">
              <a:xfrm>
                <a:off x="136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63" name="Oval 34"/>
              <p:cNvSpPr>
                <a:spLocks noChangeArrowheads="1"/>
              </p:cNvSpPr>
              <p:nvPr/>
            </p:nvSpPr>
            <p:spPr bwMode="auto">
              <a:xfrm>
                <a:off x="139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64" name="Oval 35"/>
              <p:cNvSpPr>
                <a:spLocks noChangeArrowheads="1"/>
              </p:cNvSpPr>
              <p:nvPr/>
            </p:nvSpPr>
            <p:spPr bwMode="auto">
              <a:xfrm>
                <a:off x="143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65" name="Oval 36"/>
              <p:cNvSpPr>
                <a:spLocks noChangeArrowheads="1"/>
              </p:cNvSpPr>
              <p:nvPr/>
            </p:nvSpPr>
            <p:spPr bwMode="auto">
              <a:xfrm>
                <a:off x="147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66" name="Oval 37"/>
              <p:cNvSpPr>
                <a:spLocks noChangeArrowheads="1"/>
              </p:cNvSpPr>
              <p:nvPr/>
            </p:nvSpPr>
            <p:spPr bwMode="auto">
              <a:xfrm>
                <a:off x="150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67" name="Oval 38"/>
              <p:cNvSpPr>
                <a:spLocks noChangeArrowheads="1"/>
              </p:cNvSpPr>
              <p:nvPr/>
            </p:nvSpPr>
            <p:spPr bwMode="auto">
              <a:xfrm>
                <a:off x="154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68" name="Oval 39"/>
              <p:cNvSpPr>
                <a:spLocks noChangeArrowheads="1"/>
              </p:cNvSpPr>
              <p:nvPr/>
            </p:nvSpPr>
            <p:spPr bwMode="auto">
              <a:xfrm>
                <a:off x="157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69" name="Oval 40"/>
              <p:cNvSpPr>
                <a:spLocks noChangeArrowheads="1"/>
              </p:cNvSpPr>
              <p:nvPr/>
            </p:nvSpPr>
            <p:spPr bwMode="auto">
              <a:xfrm>
                <a:off x="161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70" name="Oval 41"/>
              <p:cNvSpPr>
                <a:spLocks noChangeArrowheads="1"/>
              </p:cNvSpPr>
              <p:nvPr/>
            </p:nvSpPr>
            <p:spPr bwMode="auto">
              <a:xfrm>
                <a:off x="165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71" name="Oval 42"/>
              <p:cNvSpPr>
                <a:spLocks noChangeArrowheads="1"/>
              </p:cNvSpPr>
              <p:nvPr/>
            </p:nvSpPr>
            <p:spPr bwMode="auto">
              <a:xfrm>
                <a:off x="168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72" name="Oval 43"/>
              <p:cNvSpPr>
                <a:spLocks noChangeArrowheads="1"/>
              </p:cNvSpPr>
              <p:nvPr/>
            </p:nvSpPr>
            <p:spPr bwMode="auto">
              <a:xfrm>
                <a:off x="172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73" name="Oval 44"/>
              <p:cNvSpPr>
                <a:spLocks noChangeArrowheads="1"/>
              </p:cNvSpPr>
              <p:nvPr/>
            </p:nvSpPr>
            <p:spPr bwMode="auto">
              <a:xfrm>
                <a:off x="176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74" name="Oval 45"/>
              <p:cNvSpPr>
                <a:spLocks noChangeArrowheads="1"/>
              </p:cNvSpPr>
              <p:nvPr/>
            </p:nvSpPr>
            <p:spPr bwMode="auto">
              <a:xfrm>
                <a:off x="179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75" name="Oval 46"/>
              <p:cNvSpPr>
                <a:spLocks noChangeArrowheads="1"/>
              </p:cNvSpPr>
              <p:nvPr/>
            </p:nvSpPr>
            <p:spPr bwMode="auto">
              <a:xfrm>
                <a:off x="183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76" name="Oval 47"/>
              <p:cNvSpPr>
                <a:spLocks noChangeArrowheads="1"/>
              </p:cNvSpPr>
              <p:nvPr/>
            </p:nvSpPr>
            <p:spPr bwMode="auto">
              <a:xfrm>
                <a:off x="187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77" name="Oval 48"/>
              <p:cNvSpPr>
                <a:spLocks noChangeArrowheads="1"/>
              </p:cNvSpPr>
              <p:nvPr/>
            </p:nvSpPr>
            <p:spPr bwMode="auto">
              <a:xfrm>
                <a:off x="190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78" name="Oval 49"/>
              <p:cNvSpPr>
                <a:spLocks noChangeArrowheads="1"/>
              </p:cNvSpPr>
              <p:nvPr/>
            </p:nvSpPr>
            <p:spPr bwMode="auto">
              <a:xfrm>
                <a:off x="194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79" name="Oval 50"/>
              <p:cNvSpPr>
                <a:spLocks noChangeArrowheads="1"/>
              </p:cNvSpPr>
              <p:nvPr/>
            </p:nvSpPr>
            <p:spPr bwMode="auto">
              <a:xfrm>
                <a:off x="198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80" name="Oval 51"/>
              <p:cNvSpPr>
                <a:spLocks noChangeArrowheads="1"/>
              </p:cNvSpPr>
              <p:nvPr/>
            </p:nvSpPr>
            <p:spPr bwMode="auto">
              <a:xfrm>
                <a:off x="201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81" name="Oval 52"/>
              <p:cNvSpPr>
                <a:spLocks noChangeArrowheads="1"/>
              </p:cNvSpPr>
              <p:nvPr/>
            </p:nvSpPr>
            <p:spPr bwMode="auto">
              <a:xfrm>
                <a:off x="205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82" name="Oval 53"/>
              <p:cNvSpPr>
                <a:spLocks noChangeArrowheads="1"/>
              </p:cNvSpPr>
              <p:nvPr/>
            </p:nvSpPr>
            <p:spPr bwMode="auto">
              <a:xfrm>
                <a:off x="208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83" name="Oval 54"/>
              <p:cNvSpPr>
                <a:spLocks noChangeArrowheads="1"/>
              </p:cNvSpPr>
              <p:nvPr/>
            </p:nvSpPr>
            <p:spPr bwMode="auto">
              <a:xfrm>
                <a:off x="212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84" name="Oval 55"/>
              <p:cNvSpPr>
                <a:spLocks noChangeArrowheads="1"/>
              </p:cNvSpPr>
              <p:nvPr/>
            </p:nvSpPr>
            <p:spPr bwMode="auto">
              <a:xfrm>
                <a:off x="216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85" name="Oval 56"/>
              <p:cNvSpPr>
                <a:spLocks noChangeArrowheads="1"/>
              </p:cNvSpPr>
              <p:nvPr/>
            </p:nvSpPr>
            <p:spPr bwMode="auto">
              <a:xfrm>
                <a:off x="219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86" name="Oval 57"/>
              <p:cNvSpPr>
                <a:spLocks noChangeArrowheads="1"/>
              </p:cNvSpPr>
              <p:nvPr/>
            </p:nvSpPr>
            <p:spPr bwMode="auto">
              <a:xfrm>
                <a:off x="223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87" name="Oval 58"/>
              <p:cNvSpPr>
                <a:spLocks noChangeArrowheads="1"/>
              </p:cNvSpPr>
              <p:nvPr/>
            </p:nvSpPr>
            <p:spPr bwMode="auto">
              <a:xfrm>
                <a:off x="227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88" name="Oval 59"/>
              <p:cNvSpPr>
                <a:spLocks noChangeArrowheads="1"/>
              </p:cNvSpPr>
              <p:nvPr/>
            </p:nvSpPr>
            <p:spPr bwMode="auto">
              <a:xfrm>
                <a:off x="230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89" name="Oval 60"/>
              <p:cNvSpPr>
                <a:spLocks noChangeArrowheads="1"/>
              </p:cNvSpPr>
              <p:nvPr/>
            </p:nvSpPr>
            <p:spPr bwMode="auto">
              <a:xfrm>
                <a:off x="234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90" name="Oval 61"/>
              <p:cNvSpPr>
                <a:spLocks noChangeArrowheads="1"/>
              </p:cNvSpPr>
              <p:nvPr/>
            </p:nvSpPr>
            <p:spPr bwMode="auto">
              <a:xfrm>
                <a:off x="238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91" name="Oval 62"/>
              <p:cNvSpPr>
                <a:spLocks noChangeArrowheads="1"/>
              </p:cNvSpPr>
              <p:nvPr/>
            </p:nvSpPr>
            <p:spPr bwMode="auto">
              <a:xfrm>
                <a:off x="241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92" name="Oval 63"/>
              <p:cNvSpPr>
                <a:spLocks noChangeArrowheads="1"/>
              </p:cNvSpPr>
              <p:nvPr/>
            </p:nvSpPr>
            <p:spPr bwMode="auto">
              <a:xfrm>
                <a:off x="245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93" name="Oval 64"/>
              <p:cNvSpPr>
                <a:spLocks noChangeArrowheads="1"/>
              </p:cNvSpPr>
              <p:nvPr/>
            </p:nvSpPr>
            <p:spPr bwMode="auto">
              <a:xfrm>
                <a:off x="249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94" name="Oval 65"/>
              <p:cNvSpPr>
                <a:spLocks noChangeArrowheads="1"/>
              </p:cNvSpPr>
              <p:nvPr/>
            </p:nvSpPr>
            <p:spPr bwMode="auto">
              <a:xfrm>
                <a:off x="252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95" name="Oval 66"/>
              <p:cNvSpPr>
                <a:spLocks noChangeArrowheads="1"/>
              </p:cNvSpPr>
              <p:nvPr/>
            </p:nvSpPr>
            <p:spPr bwMode="auto">
              <a:xfrm>
                <a:off x="256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96" name="Oval 67"/>
              <p:cNvSpPr>
                <a:spLocks noChangeArrowheads="1"/>
              </p:cNvSpPr>
              <p:nvPr/>
            </p:nvSpPr>
            <p:spPr bwMode="auto">
              <a:xfrm>
                <a:off x="259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97" name="Oval 68"/>
              <p:cNvSpPr>
                <a:spLocks noChangeArrowheads="1"/>
              </p:cNvSpPr>
              <p:nvPr/>
            </p:nvSpPr>
            <p:spPr bwMode="auto">
              <a:xfrm>
                <a:off x="263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98" name="Oval 69"/>
              <p:cNvSpPr>
                <a:spLocks noChangeArrowheads="1"/>
              </p:cNvSpPr>
              <p:nvPr/>
            </p:nvSpPr>
            <p:spPr bwMode="auto">
              <a:xfrm>
                <a:off x="267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99" name="Oval 70"/>
              <p:cNvSpPr>
                <a:spLocks noChangeArrowheads="1"/>
              </p:cNvSpPr>
              <p:nvPr/>
            </p:nvSpPr>
            <p:spPr bwMode="auto">
              <a:xfrm>
                <a:off x="270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00" name="Oval 71"/>
              <p:cNvSpPr>
                <a:spLocks noChangeArrowheads="1"/>
              </p:cNvSpPr>
              <p:nvPr/>
            </p:nvSpPr>
            <p:spPr bwMode="auto">
              <a:xfrm>
                <a:off x="274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01" name="Oval 72"/>
              <p:cNvSpPr>
                <a:spLocks noChangeArrowheads="1"/>
              </p:cNvSpPr>
              <p:nvPr/>
            </p:nvSpPr>
            <p:spPr bwMode="auto">
              <a:xfrm>
                <a:off x="278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02" name="Oval 73"/>
              <p:cNvSpPr>
                <a:spLocks noChangeArrowheads="1"/>
              </p:cNvSpPr>
              <p:nvPr/>
            </p:nvSpPr>
            <p:spPr bwMode="auto">
              <a:xfrm>
                <a:off x="281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03" name="Oval 74"/>
              <p:cNvSpPr>
                <a:spLocks noChangeArrowheads="1"/>
              </p:cNvSpPr>
              <p:nvPr/>
            </p:nvSpPr>
            <p:spPr bwMode="auto">
              <a:xfrm>
                <a:off x="285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04" name="Oval 75"/>
              <p:cNvSpPr>
                <a:spLocks noChangeArrowheads="1"/>
              </p:cNvSpPr>
              <p:nvPr/>
            </p:nvSpPr>
            <p:spPr bwMode="auto">
              <a:xfrm>
                <a:off x="289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05" name="Oval 76"/>
              <p:cNvSpPr>
                <a:spLocks noChangeArrowheads="1"/>
              </p:cNvSpPr>
              <p:nvPr/>
            </p:nvSpPr>
            <p:spPr bwMode="auto">
              <a:xfrm>
                <a:off x="292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06" name="Oval 77"/>
              <p:cNvSpPr>
                <a:spLocks noChangeArrowheads="1"/>
              </p:cNvSpPr>
              <p:nvPr/>
            </p:nvSpPr>
            <p:spPr bwMode="auto">
              <a:xfrm>
                <a:off x="296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07" name="Oval 78"/>
              <p:cNvSpPr>
                <a:spLocks noChangeArrowheads="1"/>
              </p:cNvSpPr>
              <p:nvPr/>
            </p:nvSpPr>
            <p:spPr bwMode="auto">
              <a:xfrm>
                <a:off x="300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08" name="Oval 79"/>
              <p:cNvSpPr>
                <a:spLocks noChangeArrowheads="1"/>
              </p:cNvSpPr>
              <p:nvPr/>
            </p:nvSpPr>
            <p:spPr bwMode="auto">
              <a:xfrm>
                <a:off x="303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09" name="Oval 80"/>
              <p:cNvSpPr>
                <a:spLocks noChangeArrowheads="1"/>
              </p:cNvSpPr>
              <p:nvPr/>
            </p:nvSpPr>
            <p:spPr bwMode="auto">
              <a:xfrm>
                <a:off x="307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10" name="Oval 81"/>
              <p:cNvSpPr>
                <a:spLocks noChangeArrowheads="1"/>
              </p:cNvSpPr>
              <p:nvPr/>
            </p:nvSpPr>
            <p:spPr bwMode="auto">
              <a:xfrm>
                <a:off x="311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11" name="Oval 82"/>
              <p:cNvSpPr>
                <a:spLocks noChangeArrowheads="1"/>
              </p:cNvSpPr>
              <p:nvPr/>
            </p:nvSpPr>
            <p:spPr bwMode="auto">
              <a:xfrm>
                <a:off x="314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12" name="Oval 83"/>
              <p:cNvSpPr>
                <a:spLocks noChangeArrowheads="1"/>
              </p:cNvSpPr>
              <p:nvPr/>
            </p:nvSpPr>
            <p:spPr bwMode="auto">
              <a:xfrm>
                <a:off x="318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13" name="Oval 84"/>
              <p:cNvSpPr>
                <a:spLocks noChangeArrowheads="1"/>
              </p:cNvSpPr>
              <p:nvPr/>
            </p:nvSpPr>
            <p:spPr bwMode="auto">
              <a:xfrm>
                <a:off x="321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14" name="Oval 85"/>
              <p:cNvSpPr>
                <a:spLocks noChangeArrowheads="1"/>
              </p:cNvSpPr>
              <p:nvPr/>
            </p:nvSpPr>
            <p:spPr bwMode="auto">
              <a:xfrm>
                <a:off x="325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15" name="Oval 86"/>
              <p:cNvSpPr>
                <a:spLocks noChangeArrowheads="1"/>
              </p:cNvSpPr>
              <p:nvPr/>
            </p:nvSpPr>
            <p:spPr bwMode="auto">
              <a:xfrm>
                <a:off x="329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16" name="Oval 87"/>
              <p:cNvSpPr>
                <a:spLocks noChangeArrowheads="1"/>
              </p:cNvSpPr>
              <p:nvPr/>
            </p:nvSpPr>
            <p:spPr bwMode="auto">
              <a:xfrm>
                <a:off x="332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17" name="Oval 88"/>
              <p:cNvSpPr>
                <a:spLocks noChangeArrowheads="1"/>
              </p:cNvSpPr>
              <p:nvPr/>
            </p:nvSpPr>
            <p:spPr bwMode="auto">
              <a:xfrm>
                <a:off x="336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18" name="Oval 89"/>
              <p:cNvSpPr>
                <a:spLocks noChangeArrowheads="1"/>
              </p:cNvSpPr>
              <p:nvPr/>
            </p:nvSpPr>
            <p:spPr bwMode="auto">
              <a:xfrm>
                <a:off x="340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19" name="Oval 90"/>
              <p:cNvSpPr>
                <a:spLocks noChangeArrowheads="1"/>
              </p:cNvSpPr>
              <p:nvPr/>
            </p:nvSpPr>
            <p:spPr bwMode="auto">
              <a:xfrm>
                <a:off x="343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20" name="Oval 91"/>
              <p:cNvSpPr>
                <a:spLocks noChangeArrowheads="1"/>
              </p:cNvSpPr>
              <p:nvPr/>
            </p:nvSpPr>
            <p:spPr bwMode="auto">
              <a:xfrm>
                <a:off x="347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21" name="Oval 92"/>
              <p:cNvSpPr>
                <a:spLocks noChangeArrowheads="1"/>
              </p:cNvSpPr>
              <p:nvPr/>
            </p:nvSpPr>
            <p:spPr bwMode="auto">
              <a:xfrm>
                <a:off x="351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22" name="Oval 93"/>
              <p:cNvSpPr>
                <a:spLocks noChangeArrowheads="1"/>
              </p:cNvSpPr>
              <p:nvPr/>
            </p:nvSpPr>
            <p:spPr bwMode="auto">
              <a:xfrm>
                <a:off x="354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23" name="Oval 94"/>
              <p:cNvSpPr>
                <a:spLocks noChangeArrowheads="1"/>
              </p:cNvSpPr>
              <p:nvPr/>
            </p:nvSpPr>
            <p:spPr bwMode="auto">
              <a:xfrm>
                <a:off x="358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24" name="Oval 95"/>
              <p:cNvSpPr>
                <a:spLocks noChangeArrowheads="1"/>
              </p:cNvSpPr>
              <p:nvPr/>
            </p:nvSpPr>
            <p:spPr bwMode="auto">
              <a:xfrm>
                <a:off x="362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25" name="Oval 96"/>
              <p:cNvSpPr>
                <a:spLocks noChangeArrowheads="1"/>
              </p:cNvSpPr>
              <p:nvPr/>
            </p:nvSpPr>
            <p:spPr bwMode="auto">
              <a:xfrm>
                <a:off x="365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26" name="Oval 97"/>
              <p:cNvSpPr>
                <a:spLocks noChangeArrowheads="1"/>
              </p:cNvSpPr>
              <p:nvPr/>
            </p:nvSpPr>
            <p:spPr bwMode="auto">
              <a:xfrm>
                <a:off x="369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27" name="Oval 98"/>
              <p:cNvSpPr>
                <a:spLocks noChangeArrowheads="1"/>
              </p:cNvSpPr>
              <p:nvPr/>
            </p:nvSpPr>
            <p:spPr bwMode="auto">
              <a:xfrm>
                <a:off x="372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28" name="Oval 99"/>
              <p:cNvSpPr>
                <a:spLocks noChangeArrowheads="1"/>
              </p:cNvSpPr>
              <p:nvPr/>
            </p:nvSpPr>
            <p:spPr bwMode="auto">
              <a:xfrm>
                <a:off x="376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29" name="Oval 100"/>
              <p:cNvSpPr>
                <a:spLocks noChangeArrowheads="1"/>
              </p:cNvSpPr>
              <p:nvPr/>
            </p:nvSpPr>
            <p:spPr bwMode="auto">
              <a:xfrm>
                <a:off x="380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30" name="Oval 101"/>
              <p:cNvSpPr>
                <a:spLocks noChangeArrowheads="1"/>
              </p:cNvSpPr>
              <p:nvPr/>
            </p:nvSpPr>
            <p:spPr bwMode="auto">
              <a:xfrm>
                <a:off x="383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31" name="Oval 102"/>
              <p:cNvSpPr>
                <a:spLocks noChangeArrowheads="1"/>
              </p:cNvSpPr>
              <p:nvPr/>
            </p:nvSpPr>
            <p:spPr bwMode="auto">
              <a:xfrm>
                <a:off x="387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32" name="Oval 103"/>
              <p:cNvSpPr>
                <a:spLocks noChangeArrowheads="1"/>
              </p:cNvSpPr>
              <p:nvPr/>
            </p:nvSpPr>
            <p:spPr bwMode="auto">
              <a:xfrm>
                <a:off x="391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33" name="Oval 104"/>
              <p:cNvSpPr>
                <a:spLocks noChangeArrowheads="1"/>
              </p:cNvSpPr>
              <p:nvPr/>
            </p:nvSpPr>
            <p:spPr bwMode="auto">
              <a:xfrm>
                <a:off x="394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34" name="Oval 105"/>
              <p:cNvSpPr>
                <a:spLocks noChangeArrowheads="1"/>
              </p:cNvSpPr>
              <p:nvPr/>
            </p:nvSpPr>
            <p:spPr bwMode="auto">
              <a:xfrm>
                <a:off x="398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35" name="Oval 106"/>
              <p:cNvSpPr>
                <a:spLocks noChangeArrowheads="1"/>
              </p:cNvSpPr>
              <p:nvPr/>
            </p:nvSpPr>
            <p:spPr bwMode="auto">
              <a:xfrm>
                <a:off x="402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36" name="Oval 107"/>
              <p:cNvSpPr>
                <a:spLocks noChangeArrowheads="1"/>
              </p:cNvSpPr>
              <p:nvPr/>
            </p:nvSpPr>
            <p:spPr bwMode="auto">
              <a:xfrm>
                <a:off x="405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37" name="Oval 108"/>
              <p:cNvSpPr>
                <a:spLocks noChangeArrowheads="1"/>
              </p:cNvSpPr>
              <p:nvPr/>
            </p:nvSpPr>
            <p:spPr bwMode="auto">
              <a:xfrm>
                <a:off x="409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38" name="Oval 109"/>
              <p:cNvSpPr>
                <a:spLocks noChangeArrowheads="1"/>
              </p:cNvSpPr>
              <p:nvPr/>
            </p:nvSpPr>
            <p:spPr bwMode="auto">
              <a:xfrm>
                <a:off x="413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39" name="Oval 110"/>
              <p:cNvSpPr>
                <a:spLocks noChangeArrowheads="1"/>
              </p:cNvSpPr>
              <p:nvPr/>
            </p:nvSpPr>
            <p:spPr bwMode="auto">
              <a:xfrm>
                <a:off x="416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40" name="Oval 111"/>
              <p:cNvSpPr>
                <a:spLocks noChangeArrowheads="1"/>
              </p:cNvSpPr>
              <p:nvPr/>
            </p:nvSpPr>
            <p:spPr bwMode="auto">
              <a:xfrm>
                <a:off x="420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41" name="Oval 112"/>
              <p:cNvSpPr>
                <a:spLocks noChangeArrowheads="1"/>
              </p:cNvSpPr>
              <p:nvPr/>
            </p:nvSpPr>
            <p:spPr bwMode="auto">
              <a:xfrm>
                <a:off x="423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42" name="Oval 113"/>
              <p:cNvSpPr>
                <a:spLocks noChangeArrowheads="1"/>
              </p:cNvSpPr>
              <p:nvPr/>
            </p:nvSpPr>
            <p:spPr bwMode="auto">
              <a:xfrm>
                <a:off x="427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43" name="Oval 114"/>
              <p:cNvSpPr>
                <a:spLocks noChangeArrowheads="1"/>
              </p:cNvSpPr>
              <p:nvPr/>
            </p:nvSpPr>
            <p:spPr bwMode="auto">
              <a:xfrm>
                <a:off x="431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44" name="Oval 115"/>
              <p:cNvSpPr>
                <a:spLocks noChangeArrowheads="1"/>
              </p:cNvSpPr>
              <p:nvPr/>
            </p:nvSpPr>
            <p:spPr bwMode="auto">
              <a:xfrm>
                <a:off x="434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45" name="Oval 116"/>
              <p:cNvSpPr>
                <a:spLocks noChangeArrowheads="1"/>
              </p:cNvSpPr>
              <p:nvPr/>
            </p:nvSpPr>
            <p:spPr bwMode="auto">
              <a:xfrm>
                <a:off x="438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46" name="Oval 117"/>
              <p:cNvSpPr>
                <a:spLocks noChangeArrowheads="1"/>
              </p:cNvSpPr>
              <p:nvPr/>
            </p:nvSpPr>
            <p:spPr bwMode="auto">
              <a:xfrm>
                <a:off x="442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47" name="Oval 118"/>
              <p:cNvSpPr>
                <a:spLocks noChangeArrowheads="1"/>
              </p:cNvSpPr>
              <p:nvPr/>
            </p:nvSpPr>
            <p:spPr bwMode="auto">
              <a:xfrm>
                <a:off x="445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48" name="Oval 119"/>
              <p:cNvSpPr>
                <a:spLocks noChangeArrowheads="1"/>
              </p:cNvSpPr>
              <p:nvPr/>
            </p:nvSpPr>
            <p:spPr bwMode="auto">
              <a:xfrm>
                <a:off x="449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49" name="Oval 120"/>
              <p:cNvSpPr>
                <a:spLocks noChangeArrowheads="1"/>
              </p:cNvSpPr>
              <p:nvPr/>
            </p:nvSpPr>
            <p:spPr bwMode="auto">
              <a:xfrm>
                <a:off x="453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50" name="Oval 121"/>
              <p:cNvSpPr>
                <a:spLocks noChangeArrowheads="1"/>
              </p:cNvSpPr>
              <p:nvPr/>
            </p:nvSpPr>
            <p:spPr bwMode="auto">
              <a:xfrm>
                <a:off x="456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51" name="Oval 122"/>
              <p:cNvSpPr>
                <a:spLocks noChangeArrowheads="1"/>
              </p:cNvSpPr>
              <p:nvPr/>
            </p:nvSpPr>
            <p:spPr bwMode="auto">
              <a:xfrm>
                <a:off x="460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52" name="Oval 123"/>
              <p:cNvSpPr>
                <a:spLocks noChangeArrowheads="1"/>
              </p:cNvSpPr>
              <p:nvPr/>
            </p:nvSpPr>
            <p:spPr bwMode="auto">
              <a:xfrm>
                <a:off x="464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53" name="Oval 124"/>
              <p:cNvSpPr>
                <a:spLocks noChangeArrowheads="1"/>
              </p:cNvSpPr>
              <p:nvPr/>
            </p:nvSpPr>
            <p:spPr bwMode="auto">
              <a:xfrm>
                <a:off x="467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54" name="Oval 125"/>
              <p:cNvSpPr>
                <a:spLocks noChangeArrowheads="1"/>
              </p:cNvSpPr>
              <p:nvPr/>
            </p:nvSpPr>
            <p:spPr bwMode="auto">
              <a:xfrm>
                <a:off x="4713"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grpSp>
        <p:grpSp>
          <p:nvGrpSpPr>
            <p:cNvPr id="564" name="Group 126"/>
            <p:cNvGrpSpPr>
              <a:grpSpLocks/>
            </p:cNvGrpSpPr>
            <p:nvPr/>
          </p:nvGrpSpPr>
          <p:grpSpPr bwMode="auto">
            <a:xfrm>
              <a:off x="1255" y="2168"/>
              <a:ext cx="3496" cy="18"/>
              <a:chOff x="1252" y="2554"/>
              <a:chExt cx="3496" cy="18"/>
            </a:xfrm>
          </p:grpSpPr>
          <p:sp>
            <p:nvSpPr>
              <p:cNvPr id="863" name="Oval 127"/>
              <p:cNvSpPr>
                <a:spLocks noChangeArrowheads="1"/>
              </p:cNvSpPr>
              <p:nvPr/>
            </p:nvSpPr>
            <p:spPr bwMode="auto">
              <a:xfrm>
                <a:off x="125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64" name="Oval 128"/>
              <p:cNvSpPr>
                <a:spLocks noChangeArrowheads="1"/>
              </p:cNvSpPr>
              <p:nvPr/>
            </p:nvSpPr>
            <p:spPr bwMode="auto">
              <a:xfrm>
                <a:off x="128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65" name="Oval 129"/>
              <p:cNvSpPr>
                <a:spLocks noChangeArrowheads="1"/>
              </p:cNvSpPr>
              <p:nvPr/>
            </p:nvSpPr>
            <p:spPr bwMode="auto">
              <a:xfrm>
                <a:off x="132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66" name="Oval 130"/>
              <p:cNvSpPr>
                <a:spLocks noChangeArrowheads="1"/>
              </p:cNvSpPr>
              <p:nvPr/>
            </p:nvSpPr>
            <p:spPr bwMode="auto">
              <a:xfrm>
                <a:off x="136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67" name="Oval 131"/>
              <p:cNvSpPr>
                <a:spLocks noChangeArrowheads="1"/>
              </p:cNvSpPr>
              <p:nvPr/>
            </p:nvSpPr>
            <p:spPr bwMode="auto">
              <a:xfrm>
                <a:off x="139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68" name="Oval 132"/>
              <p:cNvSpPr>
                <a:spLocks noChangeArrowheads="1"/>
              </p:cNvSpPr>
              <p:nvPr/>
            </p:nvSpPr>
            <p:spPr bwMode="auto">
              <a:xfrm>
                <a:off x="143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69" name="Oval 133"/>
              <p:cNvSpPr>
                <a:spLocks noChangeArrowheads="1"/>
              </p:cNvSpPr>
              <p:nvPr/>
            </p:nvSpPr>
            <p:spPr bwMode="auto">
              <a:xfrm>
                <a:off x="147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70" name="Oval 134"/>
              <p:cNvSpPr>
                <a:spLocks noChangeArrowheads="1"/>
              </p:cNvSpPr>
              <p:nvPr/>
            </p:nvSpPr>
            <p:spPr bwMode="auto">
              <a:xfrm>
                <a:off x="150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71" name="Oval 135"/>
              <p:cNvSpPr>
                <a:spLocks noChangeArrowheads="1"/>
              </p:cNvSpPr>
              <p:nvPr/>
            </p:nvSpPr>
            <p:spPr bwMode="auto">
              <a:xfrm>
                <a:off x="154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72" name="Oval 136"/>
              <p:cNvSpPr>
                <a:spLocks noChangeArrowheads="1"/>
              </p:cNvSpPr>
              <p:nvPr/>
            </p:nvSpPr>
            <p:spPr bwMode="auto">
              <a:xfrm>
                <a:off x="157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73" name="Oval 137"/>
              <p:cNvSpPr>
                <a:spLocks noChangeArrowheads="1"/>
              </p:cNvSpPr>
              <p:nvPr/>
            </p:nvSpPr>
            <p:spPr bwMode="auto">
              <a:xfrm>
                <a:off x="161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74" name="Oval 138"/>
              <p:cNvSpPr>
                <a:spLocks noChangeArrowheads="1"/>
              </p:cNvSpPr>
              <p:nvPr/>
            </p:nvSpPr>
            <p:spPr bwMode="auto">
              <a:xfrm>
                <a:off x="165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75" name="Oval 139"/>
              <p:cNvSpPr>
                <a:spLocks noChangeArrowheads="1"/>
              </p:cNvSpPr>
              <p:nvPr/>
            </p:nvSpPr>
            <p:spPr bwMode="auto">
              <a:xfrm>
                <a:off x="168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76" name="Oval 140"/>
              <p:cNvSpPr>
                <a:spLocks noChangeArrowheads="1"/>
              </p:cNvSpPr>
              <p:nvPr/>
            </p:nvSpPr>
            <p:spPr bwMode="auto">
              <a:xfrm>
                <a:off x="172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77" name="Oval 141"/>
              <p:cNvSpPr>
                <a:spLocks noChangeArrowheads="1"/>
              </p:cNvSpPr>
              <p:nvPr/>
            </p:nvSpPr>
            <p:spPr bwMode="auto">
              <a:xfrm>
                <a:off x="176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78" name="Oval 142"/>
              <p:cNvSpPr>
                <a:spLocks noChangeArrowheads="1"/>
              </p:cNvSpPr>
              <p:nvPr/>
            </p:nvSpPr>
            <p:spPr bwMode="auto">
              <a:xfrm>
                <a:off x="179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79" name="Oval 143"/>
              <p:cNvSpPr>
                <a:spLocks noChangeArrowheads="1"/>
              </p:cNvSpPr>
              <p:nvPr/>
            </p:nvSpPr>
            <p:spPr bwMode="auto">
              <a:xfrm>
                <a:off x="183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80" name="Oval 144"/>
              <p:cNvSpPr>
                <a:spLocks noChangeArrowheads="1"/>
              </p:cNvSpPr>
              <p:nvPr/>
            </p:nvSpPr>
            <p:spPr bwMode="auto">
              <a:xfrm>
                <a:off x="187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81" name="Oval 145"/>
              <p:cNvSpPr>
                <a:spLocks noChangeArrowheads="1"/>
              </p:cNvSpPr>
              <p:nvPr/>
            </p:nvSpPr>
            <p:spPr bwMode="auto">
              <a:xfrm>
                <a:off x="190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82" name="Oval 146"/>
              <p:cNvSpPr>
                <a:spLocks noChangeArrowheads="1"/>
              </p:cNvSpPr>
              <p:nvPr/>
            </p:nvSpPr>
            <p:spPr bwMode="auto">
              <a:xfrm>
                <a:off x="194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83" name="Oval 147"/>
              <p:cNvSpPr>
                <a:spLocks noChangeArrowheads="1"/>
              </p:cNvSpPr>
              <p:nvPr/>
            </p:nvSpPr>
            <p:spPr bwMode="auto">
              <a:xfrm>
                <a:off x="198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84" name="Oval 148"/>
              <p:cNvSpPr>
                <a:spLocks noChangeArrowheads="1"/>
              </p:cNvSpPr>
              <p:nvPr/>
            </p:nvSpPr>
            <p:spPr bwMode="auto">
              <a:xfrm>
                <a:off x="201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85" name="Oval 149"/>
              <p:cNvSpPr>
                <a:spLocks noChangeArrowheads="1"/>
              </p:cNvSpPr>
              <p:nvPr/>
            </p:nvSpPr>
            <p:spPr bwMode="auto">
              <a:xfrm>
                <a:off x="205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86" name="Oval 150"/>
              <p:cNvSpPr>
                <a:spLocks noChangeArrowheads="1"/>
              </p:cNvSpPr>
              <p:nvPr/>
            </p:nvSpPr>
            <p:spPr bwMode="auto">
              <a:xfrm>
                <a:off x="208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87" name="Oval 151"/>
              <p:cNvSpPr>
                <a:spLocks noChangeArrowheads="1"/>
              </p:cNvSpPr>
              <p:nvPr/>
            </p:nvSpPr>
            <p:spPr bwMode="auto">
              <a:xfrm>
                <a:off x="212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88" name="Oval 152"/>
              <p:cNvSpPr>
                <a:spLocks noChangeArrowheads="1"/>
              </p:cNvSpPr>
              <p:nvPr/>
            </p:nvSpPr>
            <p:spPr bwMode="auto">
              <a:xfrm>
                <a:off x="216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89" name="Oval 153"/>
              <p:cNvSpPr>
                <a:spLocks noChangeArrowheads="1"/>
              </p:cNvSpPr>
              <p:nvPr/>
            </p:nvSpPr>
            <p:spPr bwMode="auto">
              <a:xfrm>
                <a:off x="219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90" name="Oval 154"/>
              <p:cNvSpPr>
                <a:spLocks noChangeArrowheads="1"/>
              </p:cNvSpPr>
              <p:nvPr/>
            </p:nvSpPr>
            <p:spPr bwMode="auto">
              <a:xfrm>
                <a:off x="223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91" name="Oval 155"/>
              <p:cNvSpPr>
                <a:spLocks noChangeArrowheads="1"/>
              </p:cNvSpPr>
              <p:nvPr/>
            </p:nvSpPr>
            <p:spPr bwMode="auto">
              <a:xfrm>
                <a:off x="227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92" name="Oval 156"/>
              <p:cNvSpPr>
                <a:spLocks noChangeArrowheads="1"/>
              </p:cNvSpPr>
              <p:nvPr/>
            </p:nvSpPr>
            <p:spPr bwMode="auto">
              <a:xfrm>
                <a:off x="230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93" name="Oval 157"/>
              <p:cNvSpPr>
                <a:spLocks noChangeArrowheads="1"/>
              </p:cNvSpPr>
              <p:nvPr/>
            </p:nvSpPr>
            <p:spPr bwMode="auto">
              <a:xfrm>
                <a:off x="234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94" name="Oval 158"/>
              <p:cNvSpPr>
                <a:spLocks noChangeArrowheads="1"/>
              </p:cNvSpPr>
              <p:nvPr/>
            </p:nvSpPr>
            <p:spPr bwMode="auto">
              <a:xfrm>
                <a:off x="238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95" name="Oval 159"/>
              <p:cNvSpPr>
                <a:spLocks noChangeArrowheads="1"/>
              </p:cNvSpPr>
              <p:nvPr/>
            </p:nvSpPr>
            <p:spPr bwMode="auto">
              <a:xfrm>
                <a:off x="241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96" name="Oval 160"/>
              <p:cNvSpPr>
                <a:spLocks noChangeArrowheads="1"/>
              </p:cNvSpPr>
              <p:nvPr/>
            </p:nvSpPr>
            <p:spPr bwMode="auto">
              <a:xfrm>
                <a:off x="245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97" name="Oval 161"/>
              <p:cNvSpPr>
                <a:spLocks noChangeArrowheads="1"/>
              </p:cNvSpPr>
              <p:nvPr/>
            </p:nvSpPr>
            <p:spPr bwMode="auto">
              <a:xfrm>
                <a:off x="249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98" name="Oval 162"/>
              <p:cNvSpPr>
                <a:spLocks noChangeArrowheads="1"/>
              </p:cNvSpPr>
              <p:nvPr/>
            </p:nvSpPr>
            <p:spPr bwMode="auto">
              <a:xfrm>
                <a:off x="252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99" name="Oval 163"/>
              <p:cNvSpPr>
                <a:spLocks noChangeArrowheads="1"/>
              </p:cNvSpPr>
              <p:nvPr/>
            </p:nvSpPr>
            <p:spPr bwMode="auto">
              <a:xfrm>
                <a:off x="256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00" name="Oval 164"/>
              <p:cNvSpPr>
                <a:spLocks noChangeArrowheads="1"/>
              </p:cNvSpPr>
              <p:nvPr/>
            </p:nvSpPr>
            <p:spPr bwMode="auto">
              <a:xfrm>
                <a:off x="259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01" name="Oval 165"/>
              <p:cNvSpPr>
                <a:spLocks noChangeArrowheads="1"/>
              </p:cNvSpPr>
              <p:nvPr/>
            </p:nvSpPr>
            <p:spPr bwMode="auto">
              <a:xfrm>
                <a:off x="263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02" name="Oval 166"/>
              <p:cNvSpPr>
                <a:spLocks noChangeArrowheads="1"/>
              </p:cNvSpPr>
              <p:nvPr/>
            </p:nvSpPr>
            <p:spPr bwMode="auto">
              <a:xfrm>
                <a:off x="267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03" name="Oval 167"/>
              <p:cNvSpPr>
                <a:spLocks noChangeArrowheads="1"/>
              </p:cNvSpPr>
              <p:nvPr/>
            </p:nvSpPr>
            <p:spPr bwMode="auto">
              <a:xfrm>
                <a:off x="270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04" name="Oval 168"/>
              <p:cNvSpPr>
                <a:spLocks noChangeArrowheads="1"/>
              </p:cNvSpPr>
              <p:nvPr/>
            </p:nvSpPr>
            <p:spPr bwMode="auto">
              <a:xfrm>
                <a:off x="274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05" name="Oval 169"/>
              <p:cNvSpPr>
                <a:spLocks noChangeArrowheads="1"/>
              </p:cNvSpPr>
              <p:nvPr/>
            </p:nvSpPr>
            <p:spPr bwMode="auto">
              <a:xfrm>
                <a:off x="278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06" name="Oval 170"/>
              <p:cNvSpPr>
                <a:spLocks noChangeArrowheads="1"/>
              </p:cNvSpPr>
              <p:nvPr/>
            </p:nvSpPr>
            <p:spPr bwMode="auto">
              <a:xfrm>
                <a:off x="281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07" name="Oval 171"/>
              <p:cNvSpPr>
                <a:spLocks noChangeArrowheads="1"/>
              </p:cNvSpPr>
              <p:nvPr/>
            </p:nvSpPr>
            <p:spPr bwMode="auto">
              <a:xfrm>
                <a:off x="285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08" name="Oval 172"/>
              <p:cNvSpPr>
                <a:spLocks noChangeArrowheads="1"/>
              </p:cNvSpPr>
              <p:nvPr/>
            </p:nvSpPr>
            <p:spPr bwMode="auto">
              <a:xfrm>
                <a:off x="289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09" name="Oval 173"/>
              <p:cNvSpPr>
                <a:spLocks noChangeArrowheads="1"/>
              </p:cNvSpPr>
              <p:nvPr/>
            </p:nvSpPr>
            <p:spPr bwMode="auto">
              <a:xfrm>
                <a:off x="292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10" name="Oval 174"/>
              <p:cNvSpPr>
                <a:spLocks noChangeArrowheads="1"/>
              </p:cNvSpPr>
              <p:nvPr/>
            </p:nvSpPr>
            <p:spPr bwMode="auto">
              <a:xfrm>
                <a:off x="296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11" name="Oval 175"/>
              <p:cNvSpPr>
                <a:spLocks noChangeArrowheads="1"/>
              </p:cNvSpPr>
              <p:nvPr/>
            </p:nvSpPr>
            <p:spPr bwMode="auto">
              <a:xfrm>
                <a:off x="300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12" name="Oval 176"/>
              <p:cNvSpPr>
                <a:spLocks noChangeArrowheads="1"/>
              </p:cNvSpPr>
              <p:nvPr/>
            </p:nvSpPr>
            <p:spPr bwMode="auto">
              <a:xfrm>
                <a:off x="303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13" name="Oval 177"/>
              <p:cNvSpPr>
                <a:spLocks noChangeArrowheads="1"/>
              </p:cNvSpPr>
              <p:nvPr/>
            </p:nvSpPr>
            <p:spPr bwMode="auto">
              <a:xfrm>
                <a:off x="307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14" name="Oval 178"/>
              <p:cNvSpPr>
                <a:spLocks noChangeArrowheads="1"/>
              </p:cNvSpPr>
              <p:nvPr/>
            </p:nvSpPr>
            <p:spPr bwMode="auto">
              <a:xfrm>
                <a:off x="311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15" name="Oval 179"/>
              <p:cNvSpPr>
                <a:spLocks noChangeArrowheads="1"/>
              </p:cNvSpPr>
              <p:nvPr/>
            </p:nvSpPr>
            <p:spPr bwMode="auto">
              <a:xfrm>
                <a:off x="314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16" name="Oval 180"/>
              <p:cNvSpPr>
                <a:spLocks noChangeArrowheads="1"/>
              </p:cNvSpPr>
              <p:nvPr/>
            </p:nvSpPr>
            <p:spPr bwMode="auto">
              <a:xfrm>
                <a:off x="318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17" name="Oval 181"/>
              <p:cNvSpPr>
                <a:spLocks noChangeArrowheads="1"/>
              </p:cNvSpPr>
              <p:nvPr/>
            </p:nvSpPr>
            <p:spPr bwMode="auto">
              <a:xfrm>
                <a:off x="321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18" name="Oval 182"/>
              <p:cNvSpPr>
                <a:spLocks noChangeArrowheads="1"/>
              </p:cNvSpPr>
              <p:nvPr/>
            </p:nvSpPr>
            <p:spPr bwMode="auto">
              <a:xfrm>
                <a:off x="325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19" name="Oval 183"/>
              <p:cNvSpPr>
                <a:spLocks noChangeArrowheads="1"/>
              </p:cNvSpPr>
              <p:nvPr/>
            </p:nvSpPr>
            <p:spPr bwMode="auto">
              <a:xfrm>
                <a:off x="329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20" name="Oval 184"/>
              <p:cNvSpPr>
                <a:spLocks noChangeArrowheads="1"/>
              </p:cNvSpPr>
              <p:nvPr/>
            </p:nvSpPr>
            <p:spPr bwMode="auto">
              <a:xfrm>
                <a:off x="332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21" name="Oval 185"/>
              <p:cNvSpPr>
                <a:spLocks noChangeArrowheads="1"/>
              </p:cNvSpPr>
              <p:nvPr/>
            </p:nvSpPr>
            <p:spPr bwMode="auto">
              <a:xfrm>
                <a:off x="336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22" name="Oval 186"/>
              <p:cNvSpPr>
                <a:spLocks noChangeArrowheads="1"/>
              </p:cNvSpPr>
              <p:nvPr/>
            </p:nvSpPr>
            <p:spPr bwMode="auto">
              <a:xfrm>
                <a:off x="340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23" name="Oval 187"/>
              <p:cNvSpPr>
                <a:spLocks noChangeArrowheads="1"/>
              </p:cNvSpPr>
              <p:nvPr/>
            </p:nvSpPr>
            <p:spPr bwMode="auto">
              <a:xfrm>
                <a:off x="343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24" name="Oval 188"/>
              <p:cNvSpPr>
                <a:spLocks noChangeArrowheads="1"/>
              </p:cNvSpPr>
              <p:nvPr/>
            </p:nvSpPr>
            <p:spPr bwMode="auto">
              <a:xfrm>
                <a:off x="347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25" name="Oval 189"/>
              <p:cNvSpPr>
                <a:spLocks noChangeArrowheads="1"/>
              </p:cNvSpPr>
              <p:nvPr/>
            </p:nvSpPr>
            <p:spPr bwMode="auto">
              <a:xfrm>
                <a:off x="351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26" name="Oval 190"/>
              <p:cNvSpPr>
                <a:spLocks noChangeArrowheads="1"/>
              </p:cNvSpPr>
              <p:nvPr/>
            </p:nvSpPr>
            <p:spPr bwMode="auto">
              <a:xfrm>
                <a:off x="354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27" name="Oval 191"/>
              <p:cNvSpPr>
                <a:spLocks noChangeArrowheads="1"/>
              </p:cNvSpPr>
              <p:nvPr/>
            </p:nvSpPr>
            <p:spPr bwMode="auto">
              <a:xfrm>
                <a:off x="358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28" name="Oval 192"/>
              <p:cNvSpPr>
                <a:spLocks noChangeArrowheads="1"/>
              </p:cNvSpPr>
              <p:nvPr/>
            </p:nvSpPr>
            <p:spPr bwMode="auto">
              <a:xfrm>
                <a:off x="362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29" name="Oval 193"/>
              <p:cNvSpPr>
                <a:spLocks noChangeArrowheads="1"/>
              </p:cNvSpPr>
              <p:nvPr/>
            </p:nvSpPr>
            <p:spPr bwMode="auto">
              <a:xfrm>
                <a:off x="365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30" name="Oval 194"/>
              <p:cNvSpPr>
                <a:spLocks noChangeArrowheads="1"/>
              </p:cNvSpPr>
              <p:nvPr/>
            </p:nvSpPr>
            <p:spPr bwMode="auto">
              <a:xfrm>
                <a:off x="369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31" name="Oval 195"/>
              <p:cNvSpPr>
                <a:spLocks noChangeArrowheads="1"/>
              </p:cNvSpPr>
              <p:nvPr/>
            </p:nvSpPr>
            <p:spPr bwMode="auto">
              <a:xfrm>
                <a:off x="372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32" name="Oval 196"/>
              <p:cNvSpPr>
                <a:spLocks noChangeArrowheads="1"/>
              </p:cNvSpPr>
              <p:nvPr/>
            </p:nvSpPr>
            <p:spPr bwMode="auto">
              <a:xfrm>
                <a:off x="376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33" name="Oval 197"/>
              <p:cNvSpPr>
                <a:spLocks noChangeArrowheads="1"/>
              </p:cNvSpPr>
              <p:nvPr/>
            </p:nvSpPr>
            <p:spPr bwMode="auto">
              <a:xfrm>
                <a:off x="380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34" name="Oval 198"/>
              <p:cNvSpPr>
                <a:spLocks noChangeArrowheads="1"/>
              </p:cNvSpPr>
              <p:nvPr/>
            </p:nvSpPr>
            <p:spPr bwMode="auto">
              <a:xfrm>
                <a:off x="383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35" name="Oval 199"/>
              <p:cNvSpPr>
                <a:spLocks noChangeArrowheads="1"/>
              </p:cNvSpPr>
              <p:nvPr/>
            </p:nvSpPr>
            <p:spPr bwMode="auto">
              <a:xfrm>
                <a:off x="387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36" name="Oval 200"/>
              <p:cNvSpPr>
                <a:spLocks noChangeArrowheads="1"/>
              </p:cNvSpPr>
              <p:nvPr/>
            </p:nvSpPr>
            <p:spPr bwMode="auto">
              <a:xfrm>
                <a:off x="391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37" name="Oval 201"/>
              <p:cNvSpPr>
                <a:spLocks noChangeArrowheads="1"/>
              </p:cNvSpPr>
              <p:nvPr/>
            </p:nvSpPr>
            <p:spPr bwMode="auto">
              <a:xfrm>
                <a:off x="394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38" name="Oval 202"/>
              <p:cNvSpPr>
                <a:spLocks noChangeArrowheads="1"/>
              </p:cNvSpPr>
              <p:nvPr/>
            </p:nvSpPr>
            <p:spPr bwMode="auto">
              <a:xfrm>
                <a:off x="398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39" name="Oval 203"/>
              <p:cNvSpPr>
                <a:spLocks noChangeArrowheads="1"/>
              </p:cNvSpPr>
              <p:nvPr/>
            </p:nvSpPr>
            <p:spPr bwMode="auto">
              <a:xfrm>
                <a:off x="402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40" name="Oval 204"/>
              <p:cNvSpPr>
                <a:spLocks noChangeArrowheads="1"/>
              </p:cNvSpPr>
              <p:nvPr/>
            </p:nvSpPr>
            <p:spPr bwMode="auto">
              <a:xfrm>
                <a:off x="405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41" name="Oval 205"/>
              <p:cNvSpPr>
                <a:spLocks noChangeArrowheads="1"/>
              </p:cNvSpPr>
              <p:nvPr/>
            </p:nvSpPr>
            <p:spPr bwMode="auto">
              <a:xfrm>
                <a:off x="409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42" name="Oval 206"/>
              <p:cNvSpPr>
                <a:spLocks noChangeArrowheads="1"/>
              </p:cNvSpPr>
              <p:nvPr/>
            </p:nvSpPr>
            <p:spPr bwMode="auto">
              <a:xfrm>
                <a:off x="413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43" name="Oval 207"/>
              <p:cNvSpPr>
                <a:spLocks noChangeArrowheads="1"/>
              </p:cNvSpPr>
              <p:nvPr/>
            </p:nvSpPr>
            <p:spPr bwMode="auto">
              <a:xfrm>
                <a:off x="416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44" name="Oval 208"/>
              <p:cNvSpPr>
                <a:spLocks noChangeArrowheads="1"/>
              </p:cNvSpPr>
              <p:nvPr/>
            </p:nvSpPr>
            <p:spPr bwMode="auto">
              <a:xfrm>
                <a:off x="420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45" name="Oval 209"/>
              <p:cNvSpPr>
                <a:spLocks noChangeArrowheads="1"/>
              </p:cNvSpPr>
              <p:nvPr/>
            </p:nvSpPr>
            <p:spPr bwMode="auto">
              <a:xfrm>
                <a:off x="423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46" name="Oval 210"/>
              <p:cNvSpPr>
                <a:spLocks noChangeArrowheads="1"/>
              </p:cNvSpPr>
              <p:nvPr/>
            </p:nvSpPr>
            <p:spPr bwMode="auto">
              <a:xfrm>
                <a:off x="427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47" name="Oval 211"/>
              <p:cNvSpPr>
                <a:spLocks noChangeArrowheads="1"/>
              </p:cNvSpPr>
              <p:nvPr/>
            </p:nvSpPr>
            <p:spPr bwMode="auto">
              <a:xfrm>
                <a:off x="431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48" name="Oval 212"/>
              <p:cNvSpPr>
                <a:spLocks noChangeArrowheads="1"/>
              </p:cNvSpPr>
              <p:nvPr/>
            </p:nvSpPr>
            <p:spPr bwMode="auto">
              <a:xfrm>
                <a:off x="434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49" name="Oval 213"/>
              <p:cNvSpPr>
                <a:spLocks noChangeArrowheads="1"/>
              </p:cNvSpPr>
              <p:nvPr/>
            </p:nvSpPr>
            <p:spPr bwMode="auto">
              <a:xfrm>
                <a:off x="438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50" name="Oval 214"/>
              <p:cNvSpPr>
                <a:spLocks noChangeArrowheads="1"/>
              </p:cNvSpPr>
              <p:nvPr/>
            </p:nvSpPr>
            <p:spPr bwMode="auto">
              <a:xfrm>
                <a:off x="442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51" name="Oval 215"/>
              <p:cNvSpPr>
                <a:spLocks noChangeArrowheads="1"/>
              </p:cNvSpPr>
              <p:nvPr/>
            </p:nvSpPr>
            <p:spPr bwMode="auto">
              <a:xfrm>
                <a:off x="445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52" name="Oval 216"/>
              <p:cNvSpPr>
                <a:spLocks noChangeArrowheads="1"/>
              </p:cNvSpPr>
              <p:nvPr/>
            </p:nvSpPr>
            <p:spPr bwMode="auto">
              <a:xfrm>
                <a:off x="449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53" name="Oval 217"/>
              <p:cNvSpPr>
                <a:spLocks noChangeArrowheads="1"/>
              </p:cNvSpPr>
              <p:nvPr/>
            </p:nvSpPr>
            <p:spPr bwMode="auto">
              <a:xfrm>
                <a:off x="453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54" name="Oval 218"/>
              <p:cNvSpPr>
                <a:spLocks noChangeArrowheads="1"/>
              </p:cNvSpPr>
              <p:nvPr/>
            </p:nvSpPr>
            <p:spPr bwMode="auto">
              <a:xfrm>
                <a:off x="456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55" name="Oval 219"/>
              <p:cNvSpPr>
                <a:spLocks noChangeArrowheads="1"/>
              </p:cNvSpPr>
              <p:nvPr/>
            </p:nvSpPr>
            <p:spPr bwMode="auto">
              <a:xfrm>
                <a:off x="460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56" name="Oval 220"/>
              <p:cNvSpPr>
                <a:spLocks noChangeArrowheads="1"/>
              </p:cNvSpPr>
              <p:nvPr/>
            </p:nvSpPr>
            <p:spPr bwMode="auto">
              <a:xfrm>
                <a:off x="464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957" name="Oval 221"/>
              <p:cNvSpPr>
                <a:spLocks noChangeArrowheads="1"/>
              </p:cNvSpPr>
              <p:nvPr/>
            </p:nvSpPr>
            <p:spPr bwMode="auto">
              <a:xfrm>
                <a:off x="467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958" name="Oval 222"/>
              <p:cNvSpPr>
                <a:spLocks noChangeArrowheads="1"/>
              </p:cNvSpPr>
              <p:nvPr/>
            </p:nvSpPr>
            <p:spPr bwMode="auto">
              <a:xfrm>
                <a:off x="4713"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grpSp>
        <p:grpSp>
          <p:nvGrpSpPr>
            <p:cNvPr id="565" name="Group 223"/>
            <p:cNvGrpSpPr>
              <a:grpSpLocks/>
            </p:cNvGrpSpPr>
            <p:nvPr/>
          </p:nvGrpSpPr>
          <p:grpSpPr bwMode="auto">
            <a:xfrm>
              <a:off x="1255" y="1801"/>
              <a:ext cx="3496" cy="18"/>
              <a:chOff x="1252" y="2554"/>
              <a:chExt cx="3496" cy="18"/>
            </a:xfrm>
          </p:grpSpPr>
          <p:sp>
            <p:nvSpPr>
              <p:cNvPr id="767" name="Oval 224"/>
              <p:cNvSpPr>
                <a:spLocks noChangeArrowheads="1"/>
              </p:cNvSpPr>
              <p:nvPr/>
            </p:nvSpPr>
            <p:spPr bwMode="auto">
              <a:xfrm>
                <a:off x="125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68" name="Oval 225"/>
              <p:cNvSpPr>
                <a:spLocks noChangeArrowheads="1"/>
              </p:cNvSpPr>
              <p:nvPr/>
            </p:nvSpPr>
            <p:spPr bwMode="auto">
              <a:xfrm>
                <a:off x="128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69" name="Oval 226"/>
              <p:cNvSpPr>
                <a:spLocks noChangeArrowheads="1"/>
              </p:cNvSpPr>
              <p:nvPr/>
            </p:nvSpPr>
            <p:spPr bwMode="auto">
              <a:xfrm>
                <a:off x="132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70" name="Oval 227"/>
              <p:cNvSpPr>
                <a:spLocks noChangeArrowheads="1"/>
              </p:cNvSpPr>
              <p:nvPr/>
            </p:nvSpPr>
            <p:spPr bwMode="auto">
              <a:xfrm>
                <a:off x="136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71" name="Oval 228"/>
              <p:cNvSpPr>
                <a:spLocks noChangeArrowheads="1"/>
              </p:cNvSpPr>
              <p:nvPr/>
            </p:nvSpPr>
            <p:spPr bwMode="auto">
              <a:xfrm>
                <a:off x="139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72" name="Oval 229"/>
              <p:cNvSpPr>
                <a:spLocks noChangeArrowheads="1"/>
              </p:cNvSpPr>
              <p:nvPr/>
            </p:nvSpPr>
            <p:spPr bwMode="auto">
              <a:xfrm>
                <a:off x="143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73" name="Oval 230"/>
              <p:cNvSpPr>
                <a:spLocks noChangeArrowheads="1"/>
              </p:cNvSpPr>
              <p:nvPr/>
            </p:nvSpPr>
            <p:spPr bwMode="auto">
              <a:xfrm>
                <a:off x="147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74" name="Oval 231"/>
              <p:cNvSpPr>
                <a:spLocks noChangeArrowheads="1"/>
              </p:cNvSpPr>
              <p:nvPr/>
            </p:nvSpPr>
            <p:spPr bwMode="auto">
              <a:xfrm>
                <a:off x="150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75" name="Oval 232"/>
              <p:cNvSpPr>
                <a:spLocks noChangeArrowheads="1"/>
              </p:cNvSpPr>
              <p:nvPr/>
            </p:nvSpPr>
            <p:spPr bwMode="auto">
              <a:xfrm>
                <a:off x="154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76" name="Oval 233"/>
              <p:cNvSpPr>
                <a:spLocks noChangeArrowheads="1"/>
              </p:cNvSpPr>
              <p:nvPr/>
            </p:nvSpPr>
            <p:spPr bwMode="auto">
              <a:xfrm>
                <a:off x="157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77" name="Oval 234"/>
              <p:cNvSpPr>
                <a:spLocks noChangeArrowheads="1"/>
              </p:cNvSpPr>
              <p:nvPr/>
            </p:nvSpPr>
            <p:spPr bwMode="auto">
              <a:xfrm>
                <a:off x="161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78" name="Oval 235"/>
              <p:cNvSpPr>
                <a:spLocks noChangeArrowheads="1"/>
              </p:cNvSpPr>
              <p:nvPr/>
            </p:nvSpPr>
            <p:spPr bwMode="auto">
              <a:xfrm>
                <a:off x="165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79" name="Oval 236"/>
              <p:cNvSpPr>
                <a:spLocks noChangeArrowheads="1"/>
              </p:cNvSpPr>
              <p:nvPr/>
            </p:nvSpPr>
            <p:spPr bwMode="auto">
              <a:xfrm>
                <a:off x="168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80" name="Oval 237"/>
              <p:cNvSpPr>
                <a:spLocks noChangeArrowheads="1"/>
              </p:cNvSpPr>
              <p:nvPr/>
            </p:nvSpPr>
            <p:spPr bwMode="auto">
              <a:xfrm>
                <a:off x="172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81" name="Oval 238"/>
              <p:cNvSpPr>
                <a:spLocks noChangeArrowheads="1"/>
              </p:cNvSpPr>
              <p:nvPr/>
            </p:nvSpPr>
            <p:spPr bwMode="auto">
              <a:xfrm>
                <a:off x="176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82" name="Oval 239"/>
              <p:cNvSpPr>
                <a:spLocks noChangeArrowheads="1"/>
              </p:cNvSpPr>
              <p:nvPr/>
            </p:nvSpPr>
            <p:spPr bwMode="auto">
              <a:xfrm>
                <a:off x="179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83" name="Oval 240"/>
              <p:cNvSpPr>
                <a:spLocks noChangeArrowheads="1"/>
              </p:cNvSpPr>
              <p:nvPr/>
            </p:nvSpPr>
            <p:spPr bwMode="auto">
              <a:xfrm>
                <a:off x="183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84" name="Oval 241"/>
              <p:cNvSpPr>
                <a:spLocks noChangeArrowheads="1"/>
              </p:cNvSpPr>
              <p:nvPr/>
            </p:nvSpPr>
            <p:spPr bwMode="auto">
              <a:xfrm>
                <a:off x="187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85" name="Oval 242"/>
              <p:cNvSpPr>
                <a:spLocks noChangeArrowheads="1"/>
              </p:cNvSpPr>
              <p:nvPr/>
            </p:nvSpPr>
            <p:spPr bwMode="auto">
              <a:xfrm>
                <a:off x="190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86" name="Oval 243"/>
              <p:cNvSpPr>
                <a:spLocks noChangeArrowheads="1"/>
              </p:cNvSpPr>
              <p:nvPr/>
            </p:nvSpPr>
            <p:spPr bwMode="auto">
              <a:xfrm>
                <a:off x="194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87" name="Oval 244"/>
              <p:cNvSpPr>
                <a:spLocks noChangeArrowheads="1"/>
              </p:cNvSpPr>
              <p:nvPr/>
            </p:nvSpPr>
            <p:spPr bwMode="auto">
              <a:xfrm>
                <a:off x="198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88" name="Oval 245"/>
              <p:cNvSpPr>
                <a:spLocks noChangeArrowheads="1"/>
              </p:cNvSpPr>
              <p:nvPr/>
            </p:nvSpPr>
            <p:spPr bwMode="auto">
              <a:xfrm>
                <a:off x="201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89" name="Oval 246"/>
              <p:cNvSpPr>
                <a:spLocks noChangeArrowheads="1"/>
              </p:cNvSpPr>
              <p:nvPr/>
            </p:nvSpPr>
            <p:spPr bwMode="auto">
              <a:xfrm>
                <a:off x="205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90" name="Oval 247"/>
              <p:cNvSpPr>
                <a:spLocks noChangeArrowheads="1"/>
              </p:cNvSpPr>
              <p:nvPr/>
            </p:nvSpPr>
            <p:spPr bwMode="auto">
              <a:xfrm>
                <a:off x="208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91" name="Oval 248"/>
              <p:cNvSpPr>
                <a:spLocks noChangeArrowheads="1"/>
              </p:cNvSpPr>
              <p:nvPr/>
            </p:nvSpPr>
            <p:spPr bwMode="auto">
              <a:xfrm>
                <a:off x="212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92" name="Oval 249"/>
              <p:cNvSpPr>
                <a:spLocks noChangeArrowheads="1"/>
              </p:cNvSpPr>
              <p:nvPr/>
            </p:nvSpPr>
            <p:spPr bwMode="auto">
              <a:xfrm>
                <a:off x="216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93" name="Oval 250"/>
              <p:cNvSpPr>
                <a:spLocks noChangeArrowheads="1"/>
              </p:cNvSpPr>
              <p:nvPr/>
            </p:nvSpPr>
            <p:spPr bwMode="auto">
              <a:xfrm>
                <a:off x="219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94" name="Oval 251"/>
              <p:cNvSpPr>
                <a:spLocks noChangeArrowheads="1"/>
              </p:cNvSpPr>
              <p:nvPr/>
            </p:nvSpPr>
            <p:spPr bwMode="auto">
              <a:xfrm>
                <a:off x="223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95" name="Oval 252"/>
              <p:cNvSpPr>
                <a:spLocks noChangeArrowheads="1"/>
              </p:cNvSpPr>
              <p:nvPr/>
            </p:nvSpPr>
            <p:spPr bwMode="auto">
              <a:xfrm>
                <a:off x="227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96" name="Oval 253"/>
              <p:cNvSpPr>
                <a:spLocks noChangeArrowheads="1"/>
              </p:cNvSpPr>
              <p:nvPr/>
            </p:nvSpPr>
            <p:spPr bwMode="auto">
              <a:xfrm>
                <a:off x="230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97" name="Oval 254"/>
              <p:cNvSpPr>
                <a:spLocks noChangeArrowheads="1"/>
              </p:cNvSpPr>
              <p:nvPr/>
            </p:nvSpPr>
            <p:spPr bwMode="auto">
              <a:xfrm>
                <a:off x="234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98" name="Oval 255"/>
              <p:cNvSpPr>
                <a:spLocks noChangeArrowheads="1"/>
              </p:cNvSpPr>
              <p:nvPr/>
            </p:nvSpPr>
            <p:spPr bwMode="auto">
              <a:xfrm>
                <a:off x="238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99" name="Oval 256"/>
              <p:cNvSpPr>
                <a:spLocks noChangeArrowheads="1"/>
              </p:cNvSpPr>
              <p:nvPr/>
            </p:nvSpPr>
            <p:spPr bwMode="auto">
              <a:xfrm>
                <a:off x="241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00" name="Oval 257"/>
              <p:cNvSpPr>
                <a:spLocks noChangeArrowheads="1"/>
              </p:cNvSpPr>
              <p:nvPr/>
            </p:nvSpPr>
            <p:spPr bwMode="auto">
              <a:xfrm>
                <a:off x="245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01" name="Oval 258"/>
              <p:cNvSpPr>
                <a:spLocks noChangeArrowheads="1"/>
              </p:cNvSpPr>
              <p:nvPr/>
            </p:nvSpPr>
            <p:spPr bwMode="auto">
              <a:xfrm>
                <a:off x="249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02" name="Oval 259"/>
              <p:cNvSpPr>
                <a:spLocks noChangeArrowheads="1"/>
              </p:cNvSpPr>
              <p:nvPr/>
            </p:nvSpPr>
            <p:spPr bwMode="auto">
              <a:xfrm>
                <a:off x="252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03" name="Oval 260"/>
              <p:cNvSpPr>
                <a:spLocks noChangeArrowheads="1"/>
              </p:cNvSpPr>
              <p:nvPr/>
            </p:nvSpPr>
            <p:spPr bwMode="auto">
              <a:xfrm>
                <a:off x="256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04" name="Oval 261"/>
              <p:cNvSpPr>
                <a:spLocks noChangeArrowheads="1"/>
              </p:cNvSpPr>
              <p:nvPr/>
            </p:nvSpPr>
            <p:spPr bwMode="auto">
              <a:xfrm>
                <a:off x="259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05" name="Oval 262"/>
              <p:cNvSpPr>
                <a:spLocks noChangeArrowheads="1"/>
              </p:cNvSpPr>
              <p:nvPr/>
            </p:nvSpPr>
            <p:spPr bwMode="auto">
              <a:xfrm>
                <a:off x="263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06" name="Oval 263"/>
              <p:cNvSpPr>
                <a:spLocks noChangeArrowheads="1"/>
              </p:cNvSpPr>
              <p:nvPr/>
            </p:nvSpPr>
            <p:spPr bwMode="auto">
              <a:xfrm>
                <a:off x="267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07" name="Oval 264"/>
              <p:cNvSpPr>
                <a:spLocks noChangeArrowheads="1"/>
              </p:cNvSpPr>
              <p:nvPr/>
            </p:nvSpPr>
            <p:spPr bwMode="auto">
              <a:xfrm>
                <a:off x="270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08" name="Oval 265"/>
              <p:cNvSpPr>
                <a:spLocks noChangeArrowheads="1"/>
              </p:cNvSpPr>
              <p:nvPr/>
            </p:nvSpPr>
            <p:spPr bwMode="auto">
              <a:xfrm>
                <a:off x="274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09" name="Oval 266"/>
              <p:cNvSpPr>
                <a:spLocks noChangeArrowheads="1"/>
              </p:cNvSpPr>
              <p:nvPr/>
            </p:nvSpPr>
            <p:spPr bwMode="auto">
              <a:xfrm>
                <a:off x="278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10" name="Oval 267"/>
              <p:cNvSpPr>
                <a:spLocks noChangeArrowheads="1"/>
              </p:cNvSpPr>
              <p:nvPr/>
            </p:nvSpPr>
            <p:spPr bwMode="auto">
              <a:xfrm>
                <a:off x="281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11" name="Oval 268"/>
              <p:cNvSpPr>
                <a:spLocks noChangeArrowheads="1"/>
              </p:cNvSpPr>
              <p:nvPr/>
            </p:nvSpPr>
            <p:spPr bwMode="auto">
              <a:xfrm>
                <a:off x="285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12" name="Oval 269"/>
              <p:cNvSpPr>
                <a:spLocks noChangeArrowheads="1"/>
              </p:cNvSpPr>
              <p:nvPr/>
            </p:nvSpPr>
            <p:spPr bwMode="auto">
              <a:xfrm>
                <a:off x="289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13" name="Oval 270"/>
              <p:cNvSpPr>
                <a:spLocks noChangeArrowheads="1"/>
              </p:cNvSpPr>
              <p:nvPr/>
            </p:nvSpPr>
            <p:spPr bwMode="auto">
              <a:xfrm>
                <a:off x="292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14" name="Oval 271"/>
              <p:cNvSpPr>
                <a:spLocks noChangeArrowheads="1"/>
              </p:cNvSpPr>
              <p:nvPr/>
            </p:nvSpPr>
            <p:spPr bwMode="auto">
              <a:xfrm>
                <a:off x="296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15" name="Oval 272"/>
              <p:cNvSpPr>
                <a:spLocks noChangeArrowheads="1"/>
              </p:cNvSpPr>
              <p:nvPr/>
            </p:nvSpPr>
            <p:spPr bwMode="auto">
              <a:xfrm>
                <a:off x="300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16" name="Oval 273"/>
              <p:cNvSpPr>
                <a:spLocks noChangeArrowheads="1"/>
              </p:cNvSpPr>
              <p:nvPr/>
            </p:nvSpPr>
            <p:spPr bwMode="auto">
              <a:xfrm>
                <a:off x="303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17" name="Oval 274"/>
              <p:cNvSpPr>
                <a:spLocks noChangeArrowheads="1"/>
              </p:cNvSpPr>
              <p:nvPr/>
            </p:nvSpPr>
            <p:spPr bwMode="auto">
              <a:xfrm>
                <a:off x="307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18" name="Oval 275"/>
              <p:cNvSpPr>
                <a:spLocks noChangeArrowheads="1"/>
              </p:cNvSpPr>
              <p:nvPr/>
            </p:nvSpPr>
            <p:spPr bwMode="auto">
              <a:xfrm>
                <a:off x="311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19" name="Oval 276"/>
              <p:cNvSpPr>
                <a:spLocks noChangeArrowheads="1"/>
              </p:cNvSpPr>
              <p:nvPr/>
            </p:nvSpPr>
            <p:spPr bwMode="auto">
              <a:xfrm>
                <a:off x="314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20" name="Oval 277"/>
              <p:cNvSpPr>
                <a:spLocks noChangeArrowheads="1"/>
              </p:cNvSpPr>
              <p:nvPr/>
            </p:nvSpPr>
            <p:spPr bwMode="auto">
              <a:xfrm>
                <a:off x="318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21" name="Oval 278"/>
              <p:cNvSpPr>
                <a:spLocks noChangeArrowheads="1"/>
              </p:cNvSpPr>
              <p:nvPr/>
            </p:nvSpPr>
            <p:spPr bwMode="auto">
              <a:xfrm>
                <a:off x="321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22" name="Oval 279"/>
              <p:cNvSpPr>
                <a:spLocks noChangeArrowheads="1"/>
              </p:cNvSpPr>
              <p:nvPr/>
            </p:nvSpPr>
            <p:spPr bwMode="auto">
              <a:xfrm>
                <a:off x="325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23" name="Oval 280"/>
              <p:cNvSpPr>
                <a:spLocks noChangeArrowheads="1"/>
              </p:cNvSpPr>
              <p:nvPr/>
            </p:nvSpPr>
            <p:spPr bwMode="auto">
              <a:xfrm>
                <a:off x="329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24" name="Oval 281"/>
              <p:cNvSpPr>
                <a:spLocks noChangeArrowheads="1"/>
              </p:cNvSpPr>
              <p:nvPr/>
            </p:nvSpPr>
            <p:spPr bwMode="auto">
              <a:xfrm>
                <a:off x="332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25" name="Oval 282"/>
              <p:cNvSpPr>
                <a:spLocks noChangeArrowheads="1"/>
              </p:cNvSpPr>
              <p:nvPr/>
            </p:nvSpPr>
            <p:spPr bwMode="auto">
              <a:xfrm>
                <a:off x="336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26" name="Oval 283"/>
              <p:cNvSpPr>
                <a:spLocks noChangeArrowheads="1"/>
              </p:cNvSpPr>
              <p:nvPr/>
            </p:nvSpPr>
            <p:spPr bwMode="auto">
              <a:xfrm>
                <a:off x="340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27" name="Oval 284"/>
              <p:cNvSpPr>
                <a:spLocks noChangeArrowheads="1"/>
              </p:cNvSpPr>
              <p:nvPr/>
            </p:nvSpPr>
            <p:spPr bwMode="auto">
              <a:xfrm>
                <a:off x="343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28" name="Oval 285"/>
              <p:cNvSpPr>
                <a:spLocks noChangeArrowheads="1"/>
              </p:cNvSpPr>
              <p:nvPr/>
            </p:nvSpPr>
            <p:spPr bwMode="auto">
              <a:xfrm>
                <a:off x="347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29" name="Oval 286"/>
              <p:cNvSpPr>
                <a:spLocks noChangeArrowheads="1"/>
              </p:cNvSpPr>
              <p:nvPr/>
            </p:nvSpPr>
            <p:spPr bwMode="auto">
              <a:xfrm>
                <a:off x="351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30" name="Oval 287"/>
              <p:cNvSpPr>
                <a:spLocks noChangeArrowheads="1"/>
              </p:cNvSpPr>
              <p:nvPr/>
            </p:nvSpPr>
            <p:spPr bwMode="auto">
              <a:xfrm>
                <a:off x="354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31" name="Oval 288"/>
              <p:cNvSpPr>
                <a:spLocks noChangeArrowheads="1"/>
              </p:cNvSpPr>
              <p:nvPr/>
            </p:nvSpPr>
            <p:spPr bwMode="auto">
              <a:xfrm>
                <a:off x="358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32" name="Oval 289"/>
              <p:cNvSpPr>
                <a:spLocks noChangeArrowheads="1"/>
              </p:cNvSpPr>
              <p:nvPr/>
            </p:nvSpPr>
            <p:spPr bwMode="auto">
              <a:xfrm>
                <a:off x="362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33" name="Oval 290"/>
              <p:cNvSpPr>
                <a:spLocks noChangeArrowheads="1"/>
              </p:cNvSpPr>
              <p:nvPr/>
            </p:nvSpPr>
            <p:spPr bwMode="auto">
              <a:xfrm>
                <a:off x="365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34" name="Oval 291"/>
              <p:cNvSpPr>
                <a:spLocks noChangeArrowheads="1"/>
              </p:cNvSpPr>
              <p:nvPr/>
            </p:nvSpPr>
            <p:spPr bwMode="auto">
              <a:xfrm>
                <a:off x="369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35" name="Oval 292"/>
              <p:cNvSpPr>
                <a:spLocks noChangeArrowheads="1"/>
              </p:cNvSpPr>
              <p:nvPr/>
            </p:nvSpPr>
            <p:spPr bwMode="auto">
              <a:xfrm>
                <a:off x="372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36" name="Oval 293"/>
              <p:cNvSpPr>
                <a:spLocks noChangeArrowheads="1"/>
              </p:cNvSpPr>
              <p:nvPr/>
            </p:nvSpPr>
            <p:spPr bwMode="auto">
              <a:xfrm>
                <a:off x="376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37" name="Oval 294"/>
              <p:cNvSpPr>
                <a:spLocks noChangeArrowheads="1"/>
              </p:cNvSpPr>
              <p:nvPr/>
            </p:nvSpPr>
            <p:spPr bwMode="auto">
              <a:xfrm>
                <a:off x="380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38" name="Oval 295"/>
              <p:cNvSpPr>
                <a:spLocks noChangeArrowheads="1"/>
              </p:cNvSpPr>
              <p:nvPr/>
            </p:nvSpPr>
            <p:spPr bwMode="auto">
              <a:xfrm>
                <a:off x="383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39" name="Oval 296"/>
              <p:cNvSpPr>
                <a:spLocks noChangeArrowheads="1"/>
              </p:cNvSpPr>
              <p:nvPr/>
            </p:nvSpPr>
            <p:spPr bwMode="auto">
              <a:xfrm>
                <a:off x="387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40" name="Oval 297"/>
              <p:cNvSpPr>
                <a:spLocks noChangeArrowheads="1"/>
              </p:cNvSpPr>
              <p:nvPr/>
            </p:nvSpPr>
            <p:spPr bwMode="auto">
              <a:xfrm>
                <a:off x="391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41" name="Oval 298"/>
              <p:cNvSpPr>
                <a:spLocks noChangeArrowheads="1"/>
              </p:cNvSpPr>
              <p:nvPr/>
            </p:nvSpPr>
            <p:spPr bwMode="auto">
              <a:xfrm>
                <a:off x="394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42" name="Oval 299"/>
              <p:cNvSpPr>
                <a:spLocks noChangeArrowheads="1"/>
              </p:cNvSpPr>
              <p:nvPr/>
            </p:nvSpPr>
            <p:spPr bwMode="auto">
              <a:xfrm>
                <a:off x="398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43" name="Oval 300"/>
              <p:cNvSpPr>
                <a:spLocks noChangeArrowheads="1"/>
              </p:cNvSpPr>
              <p:nvPr/>
            </p:nvSpPr>
            <p:spPr bwMode="auto">
              <a:xfrm>
                <a:off x="402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44" name="Oval 301"/>
              <p:cNvSpPr>
                <a:spLocks noChangeArrowheads="1"/>
              </p:cNvSpPr>
              <p:nvPr/>
            </p:nvSpPr>
            <p:spPr bwMode="auto">
              <a:xfrm>
                <a:off x="405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45" name="Oval 302"/>
              <p:cNvSpPr>
                <a:spLocks noChangeArrowheads="1"/>
              </p:cNvSpPr>
              <p:nvPr/>
            </p:nvSpPr>
            <p:spPr bwMode="auto">
              <a:xfrm>
                <a:off x="409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46" name="Oval 303"/>
              <p:cNvSpPr>
                <a:spLocks noChangeArrowheads="1"/>
              </p:cNvSpPr>
              <p:nvPr/>
            </p:nvSpPr>
            <p:spPr bwMode="auto">
              <a:xfrm>
                <a:off x="413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47" name="Oval 304"/>
              <p:cNvSpPr>
                <a:spLocks noChangeArrowheads="1"/>
              </p:cNvSpPr>
              <p:nvPr/>
            </p:nvSpPr>
            <p:spPr bwMode="auto">
              <a:xfrm>
                <a:off x="416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48" name="Oval 305"/>
              <p:cNvSpPr>
                <a:spLocks noChangeArrowheads="1"/>
              </p:cNvSpPr>
              <p:nvPr/>
            </p:nvSpPr>
            <p:spPr bwMode="auto">
              <a:xfrm>
                <a:off x="420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49" name="Oval 306"/>
              <p:cNvSpPr>
                <a:spLocks noChangeArrowheads="1"/>
              </p:cNvSpPr>
              <p:nvPr/>
            </p:nvSpPr>
            <p:spPr bwMode="auto">
              <a:xfrm>
                <a:off x="423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50" name="Oval 307"/>
              <p:cNvSpPr>
                <a:spLocks noChangeArrowheads="1"/>
              </p:cNvSpPr>
              <p:nvPr/>
            </p:nvSpPr>
            <p:spPr bwMode="auto">
              <a:xfrm>
                <a:off x="427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51" name="Oval 308"/>
              <p:cNvSpPr>
                <a:spLocks noChangeArrowheads="1"/>
              </p:cNvSpPr>
              <p:nvPr/>
            </p:nvSpPr>
            <p:spPr bwMode="auto">
              <a:xfrm>
                <a:off x="431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52" name="Oval 309"/>
              <p:cNvSpPr>
                <a:spLocks noChangeArrowheads="1"/>
              </p:cNvSpPr>
              <p:nvPr/>
            </p:nvSpPr>
            <p:spPr bwMode="auto">
              <a:xfrm>
                <a:off x="434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53" name="Oval 310"/>
              <p:cNvSpPr>
                <a:spLocks noChangeArrowheads="1"/>
              </p:cNvSpPr>
              <p:nvPr/>
            </p:nvSpPr>
            <p:spPr bwMode="auto">
              <a:xfrm>
                <a:off x="438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54" name="Oval 311"/>
              <p:cNvSpPr>
                <a:spLocks noChangeArrowheads="1"/>
              </p:cNvSpPr>
              <p:nvPr/>
            </p:nvSpPr>
            <p:spPr bwMode="auto">
              <a:xfrm>
                <a:off x="442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55" name="Oval 312"/>
              <p:cNvSpPr>
                <a:spLocks noChangeArrowheads="1"/>
              </p:cNvSpPr>
              <p:nvPr/>
            </p:nvSpPr>
            <p:spPr bwMode="auto">
              <a:xfrm>
                <a:off x="445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56" name="Oval 313"/>
              <p:cNvSpPr>
                <a:spLocks noChangeArrowheads="1"/>
              </p:cNvSpPr>
              <p:nvPr/>
            </p:nvSpPr>
            <p:spPr bwMode="auto">
              <a:xfrm>
                <a:off x="449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57" name="Oval 314"/>
              <p:cNvSpPr>
                <a:spLocks noChangeArrowheads="1"/>
              </p:cNvSpPr>
              <p:nvPr/>
            </p:nvSpPr>
            <p:spPr bwMode="auto">
              <a:xfrm>
                <a:off x="453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58" name="Oval 315"/>
              <p:cNvSpPr>
                <a:spLocks noChangeArrowheads="1"/>
              </p:cNvSpPr>
              <p:nvPr/>
            </p:nvSpPr>
            <p:spPr bwMode="auto">
              <a:xfrm>
                <a:off x="456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59" name="Oval 316"/>
              <p:cNvSpPr>
                <a:spLocks noChangeArrowheads="1"/>
              </p:cNvSpPr>
              <p:nvPr/>
            </p:nvSpPr>
            <p:spPr bwMode="auto">
              <a:xfrm>
                <a:off x="460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60" name="Oval 317"/>
              <p:cNvSpPr>
                <a:spLocks noChangeArrowheads="1"/>
              </p:cNvSpPr>
              <p:nvPr/>
            </p:nvSpPr>
            <p:spPr bwMode="auto">
              <a:xfrm>
                <a:off x="464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861" name="Oval 318"/>
              <p:cNvSpPr>
                <a:spLocks noChangeArrowheads="1"/>
              </p:cNvSpPr>
              <p:nvPr/>
            </p:nvSpPr>
            <p:spPr bwMode="auto">
              <a:xfrm>
                <a:off x="467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862" name="Oval 319"/>
              <p:cNvSpPr>
                <a:spLocks noChangeArrowheads="1"/>
              </p:cNvSpPr>
              <p:nvPr/>
            </p:nvSpPr>
            <p:spPr bwMode="auto">
              <a:xfrm>
                <a:off x="4713"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grpSp>
        <p:grpSp>
          <p:nvGrpSpPr>
            <p:cNvPr id="566" name="Group 320"/>
            <p:cNvGrpSpPr>
              <a:grpSpLocks/>
            </p:cNvGrpSpPr>
            <p:nvPr/>
          </p:nvGrpSpPr>
          <p:grpSpPr bwMode="auto">
            <a:xfrm>
              <a:off x="1255" y="2902"/>
              <a:ext cx="3496" cy="18"/>
              <a:chOff x="1252" y="2554"/>
              <a:chExt cx="3496" cy="18"/>
            </a:xfrm>
          </p:grpSpPr>
          <p:sp>
            <p:nvSpPr>
              <p:cNvPr id="671" name="Oval 321"/>
              <p:cNvSpPr>
                <a:spLocks noChangeArrowheads="1"/>
              </p:cNvSpPr>
              <p:nvPr/>
            </p:nvSpPr>
            <p:spPr bwMode="auto">
              <a:xfrm>
                <a:off x="125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72" name="Oval 322"/>
              <p:cNvSpPr>
                <a:spLocks noChangeArrowheads="1"/>
              </p:cNvSpPr>
              <p:nvPr/>
            </p:nvSpPr>
            <p:spPr bwMode="auto">
              <a:xfrm>
                <a:off x="128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73" name="Oval 323"/>
              <p:cNvSpPr>
                <a:spLocks noChangeArrowheads="1"/>
              </p:cNvSpPr>
              <p:nvPr/>
            </p:nvSpPr>
            <p:spPr bwMode="auto">
              <a:xfrm>
                <a:off x="132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74" name="Oval 324"/>
              <p:cNvSpPr>
                <a:spLocks noChangeArrowheads="1"/>
              </p:cNvSpPr>
              <p:nvPr/>
            </p:nvSpPr>
            <p:spPr bwMode="auto">
              <a:xfrm>
                <a:off x="136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75" name="Oval 325"/>
              <p:cNvSpPr>
                <a:spLocks noChangeArrowheads="1"/>
              </p:cNvSpPr>
              <p:nvPr/>
            </p:nvSpPr>
            <p:spPr bwMode="auto">
              <a:xfrm>
                <a:off x="139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76" name="Oval 326"/>
              <p:cNvSpPr>
                <a:spLocks noChangeArrowheads="1"/>
              </p:cNvSpPr>
              <p:nvPr/>
            </p:nvSpPr>
            <p:spPr bwMode="auto">
              <a:xfrm>
                <a:off x="143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77" name="Oval 327"/>
              <p:cNvSpPr>
                <a:spLocks noChangeArrowheads="1"/>
              </p:cNvSpPr>
              <p:nvPr/>
            </p:nvSpPr>
            <p:spPr bwMode="auto">
              <a:xfrm>
                <a:off x="147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78" name="Oval 328"/>
              <p:cNvSpPr>
                <a:spLocks noChangeArrowheads="1"/>
              </p:cNvSpPr>
              <p:nvPr/>
            </p:nvSpPr>
            <p:spPr bwMode="auto">
              <a:xfrm>
                <a:off x="150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79" name="Oval 329"/>
              <p:cNvSpPr>
                <a:spLocks noChangeArrowheads="1"/>
              </p:cNvSpPr>
              <p:nvPr/>
            </p:nvSpPr>
            <p:spPr bwMode="auto">
              <a:xfrm>
                <a:off x="154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80" name="Oval 330"/>
              <p:cNvSpPr>
                <a:spLocks noChangeArrowheads="1"/>
              </p:cNvSpPr>
              <p:nvPr/>
            </p:nvSpPr>
            <p:spPr bwMode="auto">
              <a:xfrm>
                <a:off x="157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81" name="Oval 331"/>
              <p:cNvSpPr>
                <a:spLocks noChangeArrowheads="1"/>
              </p:cNvSpPr>
              <p:nvPr/>
            </p:nvSpPr>
            <p:spPr bwMode="auto">
              <a:xfrm>
                <a:off x="161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82" name="Oval 332"/>
              <p:cNvSpPr>
                <a:spLocks noChangeArrowheads="1"/>
              </p:cNvSpPr>
              <p:nvPr/>
            </p:nvSpPr>
            <p:spPr bwMode="auto">
              <a:xfrm>
                <a:off x="165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83" name="Oval 333"/>
              <p:cNvSpPr>
                <a:spLocks noChangeArrowheads="1"/>
              </p:cNvSpPr>
              <p:nvPr/>
            </p:nvSpPr>
            <p:spPr bwMode="auto">
              <a:xfrm>
                <a:off x="168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84" name="Oval 334"/>
              <p:cNvSpPr>
                <a:spLocks noChangeArrowheads="1"/>
              </p:cNvSpPr>
              <p:nvPr/>
            </p:nvSpPr>
            <p:spPr bwMode="auto">
              <a:xfrm>
                <a:off x="172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85" name="Oval 335"/>
              <p:cNvSpPr>
                <a:spLocks noChangeArrowheads="1"/>
              </p:cNvSpPr>
              <p:nvPr/>
            </p:nvSpPr>
            <p:spPr bwMode="auto">
              <a:xfrm>
                <a:off x="176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86" name="Oval 336"/>
              <p:cNvSpPr>
                <a:spLocks noChangeArrowheads="1"/>
              </p:cNvSpPr>
              <p:nvPr/>
            </p:nvSpPr>
            <p:spPr bwMode="auto">
              <a:xfrm>
                <a:off x="179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87" name="Oval 337"/>
              <p:cNvSpPr>
                <a:spLocks noChangeArrowheads="1"/>
              </p:cNvSpPr>
              <p:nvPr/>
            </p:nvSpPr>
            <p:spPr bwMode="auto">
              <a:xfrm>
                <a:off x="183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88" name="Oval 338"/>
              <p:cNvSpPr>
                <a:spLocks noChangeArrowheads="1"/>
              </p:cNvSpPr>
              <p:nvPr/>
            </p:nvSpPr>
            <p:spPr bwMode="auto">
              <a:xfrm>
                <a:off x="187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89" name="Oval 339"/>
              <p:cNvSpPr>
                <a:spLocks noChangeArrowheads="1"/>
              </p:cNvSpPr>
              <p:nvPr/>
            </p:nvSpPr>
            <p:spPr bwMode="auto">
              <a:xfrm>
                <a:off x="190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90" name="Oval 340"/>
              <p:cNvSpPr>
                <a:spLocks noChangeArrowheads="1"/>
              </p:cNvSpPr>
              <p:nvPr/>
            </p:nvSpPr>
            <p:spPr bwMode="auto">
              <a:xfrm>
                <a:off x="194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91" name="Oval 341"/>
              <p:cNvSpPr>
                <a:spLocks noChangeArrowheads="1"/>
              </p:cNvSpPr>
              <p:nvPr/>
            </p:nvSpPr>
            <p:spPr bwMode="auto">
              <a:xfrm>
                <a:off x="198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92" name="Oval 342"/>
              <p:cNvSpPr>
                <a:spLocks noChangeArrowheads="1"/>
              </p:cNvSpPr>
              <p:nvPr/>
            </p:nvSpPr>
            <p:spPr bwMode="auto">
              <a:xfrm>
                <a:off x="201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93" name="Oval 343"/>
              <p:cNvSpPr>
                <a:spLocks noChangeArrowheads="1"/>
              </p:cNvSpPr>
              <p:nvPr/>
            </p:nvSpPr>
            <p:spPr bwMode="auto">
              <a:xfrm>
                <a:off x="205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94" name="Oval 344"/>
              <p:cNvSpPr>
                <a:spLocks noChangeArrowheads="1"/>
              </p:cNvSpPr>
              <p:nvPr/>
            </p:nvSpPr>
            <p:spPr bwMode="auto">
              <a:xfrm>
                <a:off x="208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95" name="Oval 345"/>
              <p:cNvSpPr>
                <a:spLocks noChangeArrowheads="1"/>
              </p:cNvSpPr>
              <p:nvPr/>
            </p:nvSpPr>
            <p:spPr bwMode="auto">
              <a:xfrm>
                <a:off x="212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96" name="Oval 346"/>
              <p:cNvSpPr>
                <a:spLocks noChangeArrowheads="1"/>
              </p:cNvSpPr>
              <p:nvPr/>
            </p:nvSpPr>
            <p:spPr bwMode="auto">
              <a:xfrm>
                <a:off x="216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97" name="Oval 347"/>
              <p:cNvSpPr>
                <a:spLocks noChangeArrowheads="1"/>
              </p:cNvSpPr>
              <p:nvPr/>
            </p:nvSpPr>
            <p:spPr bwMode="auto">
              <a:xfrm>
                <a:off x="219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98" name="Oval 348"/>
              <p:cNvSpPr>
                <a:spLocks noChangeArrowheads="1"/>
              </p:cNvSpPr>
              <p:nvPr/>
            </p:nvSpPr>
            <p:spPr bwMode="auto">
              <a:xfrm>
                <a:off x="223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99" name="Oval 349"/>
              <p:cNvSpPr>
                <a:spLocks noChangeArrowheads="1"/>
              </p:cNvSpPr>
              <p:nvPr/>
            </p:nvSpPr>
            <p:spPr bwMode="auto">
              <a:xfrm>
                <a:off x="227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00" name="Oval 350"/>
              <p:cNvSpPr>
                <a:spLocks noChangeArrowheads="1"/>
              </p:cNvSpPr>
              <p:nvPr/>
            </p:nvSpPr>
            <p:spPr bwMode="auto">
              <a:xfrm>
                <a:off x="230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01" name="Oval 351"/>
              <p:cNvSpPr>
                <a:spLocks noChangeArrowheads="1"/>
              </p:cNvSpPr>
              <p:nvPr/>
            </p:nvSpPr>
            <p:spPr bwMode="auto">
              <a:xfrm>
                <a:off x="234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02" name="Oval 352"/>
              <p:cNvSpPr>
                <a:spLocks noChangeArrowheads="1"/>
              </p:cNvSpPr>
              <p:nvPr/>
            </p:nvSpPr>
            <p:spPr bwMode="auto">
              <a:xfrm>
                <a:off x="238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03" name="Oval 353"/>
              <p:cNvSpPr>
                <a:spLocks noChangeArrowheads="1"/>
              </p:cNvSpPr>
              <p:nvPr/>
            </p:nvSpPr>
            <p:spPr bwMode="auto">
              <a:xfrm>
                <a:off x="241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04" name="Oval 354"/>
              <p:cNvSpPr>
                <a:spLocks noChangeArrowheads="1"/>
              </p:cNvSpPr>
              <p:nvPr/>
            </p:nvSpPr>
            <p:spPr bwMode="auto">
              <a:xfrm>
                <a:off x="245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05" name="Oval 355"/>
              <p:cNvSpPr>
                <a:spLocks noChangeArrowheads="1"/>
              </p:cNvSpPr>
              <p:nvPr/>
            </p:nvSpPr>
            <p:spPr bwMode="auto">
              <a:xfrm>
                <a:off x="249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06" name="Oval 356"/>
              <p:cNvSpPr>
                <a:spLocks noChangeArrowheads="1"/>
              </p:cNvSpPr>
              <p:nvPr/>
            </p:nvSpPr>
            <p:spPr bwMode="auto">
              <a:xfrm>
                <a:off x="252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07" name="Oval 357"/>
              <p:cNvSpPr>
                <a:spLocks noChangeArrowheads="1"/>
              </p:cNvSpPr>
              <p:nvPr/>
            </p:nvSpPr>
            <p:spPr bwMode="auto">
              <a:xfrm>
                <a:off x="256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08" name="Oval 358"/>
              <p:cNvSpPr>
                <a:spLocks noChangeArrowheads="1"/>
              </p:cNvSpPr>
              <p:nvPr/>
            </p:nvSpPr>
            <p:spPr bwMode="auto">
              <a:xfrm>
                <a:off x="259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09" name="Oval 359"/>
              <p:cNvSpPr>
                <a:spLocks noChangeArrowheads="1"/>
              </p:cNvSpPr>
              <p:nvPr/>
            </p:nvSpPr>
            <p:spPr bwMode="auto">
              <a:xfrm>
                <a:off x="263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10" name="Oval 360"/>
              <p:cNvSpPr>
                <a:spLocks noChangeArrowheads="1"/>
              </p:cNvSpPr>
              <p:nvPr/>
            </p:nvSpPr>
            <p:spPr bwMode="auto">
              <a:xfrm>
                <a:off x="267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11" name="Oval 361"/>
              <p:cNvSpPr>
                <a:spLocks noChangeArrowheads="1"/>
              </p:cNvSpPr>
              <p:nvPr/>
            </p:nvSpPr>
            <p:spPr bwMode="auto">
              <a:xfrm>
                <a:off x="270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12" name="Oval 362"/>
              <p:cNvSpPr>
                <a:spLocks noChangeArrowheads="1"/>
              </p:cNvSpPr>
              <p:nvPr/>
            </p:nvSpPr>
            <p:spPr bwMode="auto">
              <a:xfrm>
                <a:off x="274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13" name="Oval 363"/>
              <p:cNvSpPr>
                <a:spLocks noChangeArrowheads="1"/>
              </p:cNvSpPr>
              <p:nvPr/>
            </p:nvSpPr>
            <p:spPr bwMode="auto">
              <a:xfrm>
                <a:off x="278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14" name="Oval 364"/>
              <p:cNvSpPr>
                <a:spLocks noChangeArrowheads="1"/>
              </p:cNvSpPr>
              <p:nvPr/>
            </p:nvSpPr>
            <p:spPr bwMode="auto">
              <a:xfrm>
                <a:off x="281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15" name="Oval 365"/>
              <p:cNvSpPr>
                <a:spLocks noChangeArrowheads="1"/>
              </p:cNvSpPr>
              <p:nvPr/>
            </p:nvSpPr>
            <p:spPr bwMode="auto">
              <a:xfrm>
                <a:off x="285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16" name="Oval 366"/>
              <p:cNvSpPr>
                <a:spLocks noChangeArrowheads="1"/>
              </p:cNvSpPr>
              <p:nvPr/>
            </p:nvSpPr>
            <p:spPr bwMode="auto">
              <a:xfrm>
                <a:off x="289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17" name="Oval 367"/>
              <p:cNvSpPr>
                <a:spLocks noChangeArrowheads="1"/>
              </p:cNvSpPr>
              <p:nvPr/>
            </p:nvSpPr>
            <p:spPr bwMode="auto">
              <a:xfrm>
                <a:off x="292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18" name="Oval 368"/>
              <p:cNvSpPr>
                <a:spLocks noChangeArrowheads="1"/>
              </p:cNvSpPr>
              <p:nvPr/>
            </p:nvSpPr>
            <p:spPr bwMode="auto">
              <a:xfrm>
                <a:off x="296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19" name="Oval 369"/>
              <p:cNvSpPr>
                <a:spLocks noChangeArrowheads="1"/>
              </p:cNvSpPr>
              <p:nvPr/>
            </p:nvSpPr>
            <p:spPr bwMode="auto">
              <a:xfrm>
                <a:off x="300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20" name="Oval 370"/>
              <p:cNvSpPr>
                <a:spLocks noChangeArrowheads="1"/>
              </p:cNvSpPr>
              <p:nvPr/>
            </p:nvSpPr>
            <p:spPr bwMode="auto">
              <a:xfrm>
                <a:off x="303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21" name="Oval 371"/>
              <p:cNvSpPr>
                <a:spLocks noChangeArrowheads="1"/>
              </p:cNvSpPr>
              <p:nvPr/>
            </p:nvSpPr>
            <p:spPr bwMode="auto">
              <a:xfrm>
                <a:off x="307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22" name="Oval 372"/>
              <p:cNvSpPr>
                <a:spLocks noChangeArrowheads="1"/>
              </p:cNvSpPr>
              <p:nvPr/>
            </p:nvSpPr>
            <p:spPr bwMode="auto">
              <a:xfrm>
                <a:off x="311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23" name="Oval 373"/>
              <p:cNvSpPr>
                <a:spLocks noChangeArrowheads="1"/>
              </p:cNvSpPr>
              <p:nvPr/>
            </p:nvSpPr>
            <p:spPr bwMode="auto">
              <a:xfrm>
                <a:off x="314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24" name="Oval 374"/>
              <p:cNvSpPr>
                <a:spLocks noChangeArrowheads="1"/>
              </p:cNvSpPr>
              <p:nvPr/>
            </p:nvSpPr>
            <p:spPr bwMode="auto">
              <a:xfrm>
                <a:off x="318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25" name="Oval 375"/>
              <p:cNvSpPr>
                <a:spLocks noChangeArrowheads="1"/>
              </p:cNvSpPr>
              <p:nvPr/>
            </p:nvSpPr>
            <p:spPr bwMode="auto">
              <a:xfrm>
                <a:off x="321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26" name="Oval 376"/>
              <p:cNvSpPr>
                <a:spLocks noChangeArrowheads="1"/>
              </p:cNvSpPr>
              <p:nvPr/>
            </p:nvSpPr>
            <p:spPr bwMode="auto">
              <a:xfrm>
                <a:off x="325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27" name="Oval 377"/>
              <p:cNvSpPr>
                <a:spLocks noChangeArrowheads="1"/>
              </p:cNvSpPr>
              <p:nvPr/>
            </p:nvSpPr>
            <p:spPr bwMode="auto">
              <a:xfrm>
                <a:off x="329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28" name="Oval 378"/>
              <p:cNvSpPr>
                <a:spLocks noChangeArrowheads="1"/>
              </p:cNvSpPr>
              <p:nvPr/>
            </p:nvSpPr>
            <p:spPr bwMode="auto">
              <a:xfrm>
                <a:off x="332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29" name="Oval 379"/>
              <p:cNvSpPr>
                <a:spLocks noChangeArrowheads="1"/>
              </p:cNvSpPr>
              <p:nvPr/>
            </p:nvSpPr>
            <p:spPr bwMode="auto">
              <a:xfrm>
                <a:off x="336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30" name="Oval 380"/>
              <p:cNvSpPr>
                <a:spLocks noChangeArrowheads="1"/>
              </p:cNvSpPr>
              <p:nvPr/>
            </p:nvSpPr>
            <p:spPr bwMode="auto">
              <a:xfrm>
                <a:off x="340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31" name="Oval 381"/>
              <p:cNvSpPr>
                <a:spLocks noChangeArrowheads="1"/>
              </p:cNvSpPr>
              <p:nvPr/>
            </p:nvSpPr>
            <p:spPr bwMode="auto">
              <a:xfrm>
                <a:off x="343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32" name="Oval 382"/>
              <p:cNvSpPr>
                <a:spLocks noChangeArrowheads="1"/>
              </p:cNvSpPr>
              <p:nvPr/>
            </p:nvSpPr>
            <p:spPr bwMode="auto">
              <a:xfrm>
                <a:off x="347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33" name="Oval 383"/>
              <p:cNvSpPr>
                <a:spLocks noChangeArrowheads="1"/>
              </p:cNvSpPr>
              <p:nvPr/>
            </p:nvSpPr>
            <p:spPr bwMode="auto">
              <a:xfrm>
                <a:off x="351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34" name="Oval 384"/>
              <p:cNvSpPr>
                <a:spLocks noChangeArrowheads="1"/>
              </p:cNvSpPr>
              <p:nvPr/>
            </p:nvSpPr>
            <p:spPr bwMode="auto">
              <a:xfrm>
                <a:off x="354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35" name="Oval 385"/>
              <p:cNvSpPr>
                <a:spLocks noChangeArrowheads="1"/>
              </p:cNvSpPr>
              <p:nvPr/>
            </p:nvSpPr>
            <p:spPr bwMode="auto">
              <a:xfrm>
                <a:off x="358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36" name="Oval 386"/>
              <p:cNvSpPr>
                <a:spLocks noChangeArrowheads="1"/>
              </p:cNvSpPr>
              <p:nvPr/>
            </p:nvSpPr>
            <p:spPr bwMode="auto">
              <a:xfrm>
                <a:off x="362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37" name="Oval 387"/>
              <p:cNvSpPr>
                <a:spLocks noChangeArrowheads="1"/>
              </p:cNvSpPr>
              <p:nvPr/>
            </p:nvSpPr>
            <p:spPr bwMode="auto">
              <a:xfrm>
                <a:off x="365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38" name="Oval 388"/>
              <p:cNvSpPr>
                <a:spLocks noChangeArrowheads="1"/>
              </p:cNvSpPr>
              <p:nvPr/>
            </p:nvSpPr>
            <p:spPr bwMode="auto">
              <a:xfrm>
                <a:off x="369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39" name="Oval 389"/>
              <p:cNvSpPr>
                <a:spLocks noChangeArrowheads="1"/>
              </p:cNvSpPr>
              <p:nvPr/>
            </p:nvSpPr>
            <p:spPr bwMode="auto">
              <a:xfrm>
                <a:off x="372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40" name="Oval 390"/>
              <p:cNvSpPr>
                <a:spLocks noChangeArrowheads="1"/>
              </p:cNvSpPr>
              <p:nvPr/>
            </p:nvSpPr>
            <p:spPr bwMode="auto">
              <a:xfrm>
                <a:off x="376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41" name="Oval 391"/>
              <p:cNvSpPr>
                <a:spLocks noChangeArrowheads="1"/>
              </p:cNvSpPr>
              <p:nvPr/>
            </p:nvSpPr>
            <p:spPr bwMode="auto">
              <a:xfrm>
                <a:off x="380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42" name="Oval 392"/>
              <p:cNvSpPr>
                <a:spLocks noChangeArrowheads="1"/>
              </p:cNvSpPr>
              <p:nvPr/>
            </p:nvSpPr>
            <p:spPr bwMode="auto">
              <a:xfrm>
                <a:off x="383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43" name="Oval 393"/>
              <p:cNvSpPr>
                <a:spLocks noChangeArrowheads="1"/>
              </p:cNvSpPr>
              <p:nvPr/>
            </p:nvSpPr>
            <p:spPr bwMode="auto">
              <a:xfrm>
                <a:off x="387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44" name="Oval 394"/>
              <p:cNvSpPr>
                <a:spLocks noChangeArrowheads="1"/>
              </p:cNvSpPr>
              <p:nvPr/>
            </p:nvSpPr>
            <p:spPr bwMode="auto">
              <a:xfrm>
                <a:off x="391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45" name="Oval 395"/>
              <p:cNvSpPr>
                <a:spLocks noChangeArrowheads="1"/>
              </p:cNvSpPr>
              <p:nvPr/>
            </p:nvSpPr>
            <p:spPr bwMode="auto">
              <a:xfrm>
                <a:off x="394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46" name="Oval 396"/>
              <p:cNvSpPr>
                <a:spLocks noChangeArrowheads="1"/>
              </p:cNvSpPr>
              <p:nvPr/>
            </p:nvSpPr>
            <p:spPr bwMode="auto">
              <a:xfrm>
                <a:off x="398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47" name="Oval 397"/>
              <p:cNvSpPr>
                <a:spLocks noChangeArrowheads="1"/>
              </p:cNvSpPr>
              <p:nvPr/>
            </p:nvSpPr>
            <p:spPr bwMode="auto">
              <a:xfrm>
                <a:off x="402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48" name="Oval 398"/>
              <p:cNvSpPr>
                <a:spLocks noChangeArrowheads="1"/>
              </p:cNvSpPr>
              <p:nvPr/>
            </p:nvSpPr>
            <p:spPr bwMode="auto">
              <a:xfrm>
                <a:off x="405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49" name="Oval 399"/>
              <p:cNvSpPr>
                <a:spLocks noChangeArrowheads="1"/>
              </p:cNvSpPr>
              <p:nvPr/>
            </p:nvSpPr>
            <p:spPr bwMode="auto">
              <a:xfrm>
                <a:off x="409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50" name="Oval 400"/>
              <p:cNvSpPr>
                <a:spLocks noChangeArrowheads="1"/>
              </p:cNvSpPr>
              <p:nvPr/>
            </p:nvSpPr>
            <p:spPr bwMode="auto">
              <a:xfrm>
                <a:off x="413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51" name="Oval 401"/>
              <p:cNvSpPr>
                <a:spLocks noChangeArrowheads="1"/>
              </p:cNvSpPr>
              <p:nvPr/>
            </p:nvSpPr>
            <p:spPr bwMode="auto">
              <a:xfrm>
                <a:off x="416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52" name="Oval 402"/>
              <p:cNvSpPr>
                <a:spLocks noChangeArrowheads="1"/>
              </p:cNvSpPr>
              <p:nvPr/>
            </p:nvSpPr>
            <p:spPr bwMode="auto">
              <a:xfrm>
                <a:off x="420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53" name="Oval 403"/>
              <p:cNvSpPr>
                <a:spLocks noChangeArrowheads="1"/>
              </p:cNvSpPr>
              <p:nvPr/>
            </p:nvSpPr>
            <p:spPr bwMode="auto">
              <a:xfrm>
                <a:off x="423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54" name="Oval 404"/>
              <p:cNvSpPr>
                <a:spLocks noChangeArrowheads="1"/>
              </p:cNvSpPr>
              <p:nvPr/>
            </p:nvSpPr>
            <p:spPr bwMode="auto">
              <a:xfrm>
                <a:off x="427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55" name="Oval 405"/>
              <p:cNvSpPr>
                <a:spLocks noChangeArrowheads="1"/>
              </p:cNvSpPr>
              <p:nvPr/>
            </p:nvSpPr>
            <p:spPr bwMode="auto">
              <a:xfrm>
                <a:off x="431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56" name="Oval 406"/>
              <p:cNvSpPr>
                <a:spLocks noChangeArrowheads="1"/>
              </p:cNvSpPr>
              <p:nvPr/>
            </p:nvSpPr>
            <p:spPr bwMode="auto">
              <a:xfrm>
                <a:off x="434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57" name="Oval 407"/>
              <p:cNvSpPr>
                <a:spLocks noChangeArrowheads="1"/>
              </p:cNvSpPr>
              <p:nvPr/>
            </p:nvSpPr>
            <p:spPr bwMode="auto">
              <a:xfrm>
                <a:off x="438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58" name="Oval 408"/>
              <p:cNvSpPr>
                <a:spLocks noChangeArrowheads="1"/>
              </p:cNvSpPr>
              <p:nvPr/>
            </p:nvSpPr>
            <p:spPr bwMode="auto">
              <a:xfrm>
                <a:off x="442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59" name="Oval 409"/>
              <p:cNvSpPr>
                <a:spLocks noChangeArrowheads="1"/>
              </p:cNvSpPr>
              <p:nvPr/>
            </p:nvSpPr>
            <p:spPr bwMode="auto">
              <a:xfrm>
                <a:off x="445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60" name="Oval 410"/>
              <p:cNvSpPr>
                <a:spLocks noChangeArrowheads="1"/>
              </p:cNvSpPr>
              <p:nvPr/>
            </p:nvSpPr>
            <p:spPr bwMode="auto">
              <a:xfrm>
                <a:off x="449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61" name="Oval 411"/>
              <p:cNvSpPr>
                <a:spLocks noChangeArrowheads="1"/>
              </p:cNvSpPr>
              <p:nvPr/>
            </p:nvSpPr>
            <p:spPr bwMode="auto">
              <a:xfrm>
                <a:off x="453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62" name="Oval 412"/>
              <p:cNvSpPr>
                <a:spLocks noChangeArrowheads="1"/>
              </p:cNvSpPr>
              <p:nvPr/>
            </p:nvSpPr>
            <p:spPr bwMode="auto">
              <a:xfrm>
                <a:off x="456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63" name="Oval 413"/>
              <p:cNvSpPr>
                <a:spLocks noChangeArrowheads="1"/>
              </p:cNvSpPr>
              <p:nvPr/>
            </p:nvSpPr>
            <p:spPr bwMode="auto">
              <a:xfrm>
                <a:off x="460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64" name="Oval 414"/>
              <p:cNvSpPr>
                <a:spLocks noChangeArrowheads="1"/>
              </p:cNvSpPr>
              <p:nvPr/>
            </p:nvSpPr>
            <p:spPr bwMode="auto">
              <a:xfrm>
                <a:off x="464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765" name="Oval 415"/>
              <p:cNvSpPr>
                <a:spLocks noChangeArrowheads="1"/>
              </p:cNvSpPr>
              <p:nvPr/>
            </p:nvSpPr>
            <p:spPr bwMode="auto">
              <a:xfrm>
                <a:off x="467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766" name="Oval 416"/>
              <p:cNvSpPr>
                <a:spLocks noChangeArrowheads="1"/>
              </p:cNvSpPr>
              <p:nvPr/>
            </p:nvSpPr>
            <p:spPr bwMode="auto">
              <a:xfrm>
                <a:off x="4713"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grpSp>
        <p:grpSp>
          <p:nvGrpSpPr>
            <p:cNvPr id="567" name="Group 417"/>
            <p:cNvGrpSpPr>
              <a:grpSpLocks/>
            </p:cNvGrpSpPr>
            <p:nvPr/>
          </p:nvGrpSpPr>
          <p:grpSpPr bwMode="auto">
            <a:xfrm>
              <a:off x="1255" y="3269"/>
              <a:ext cx="3496" cy="18"/>
              <a:chOff x="1252" y="2554"/>
              <a:chExt cx="3496" cy="18"/>
            </a:xfrm>
          </p:grpSpPr>
          <p:sp>
            <p:nvSpPr>
              <p:cNvPr id="575" name="Oval 418"/>
              <p:cNvSpPr>
                <a:spLocks noChangeArrowheads="1"/>
              </p:cNvSpPr>
              <p:nvPr/>
            </p:nvSpPr>
            <p:spPr bwMode="auto">
              <a:xfrm>
                <a:off x="125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76" name="Oval 419"/>
              <p:cNvSpPr>
                <a:spLocks noChangeArrowheads="1"/>
              </p:cNvSpPr>
              <p:nvPr/>
            </p:nvSpPr>
            <p:spPr bwMode="auto">
              <a:xfrm>
                <a:off x="128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77" name="Oval 420"/>
              <p:cNvSpPr>
                <a:spLocks noChangeArrowheads="1"/>
              </p:cNvSpPr>
              <p:nvPr/>
            </p:nvSpPr>
            <p:spPr bwMode="auto">
              <a:xfrm>
                <a:off x="132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78" name="Oval 421"/>
              <p:cNvSpPr>
                <a:spLocks noChangeArrowheads="1"/>
              </p:cNvSpPr>
              <p:nvPr/>
            </p:nvSpPr>
            <p:spPr bwMode="auto">
              <a:xfrm>
                <a:off x="136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79" name="Oval 422"/>
              <p:cNvSpPr>
                <a:spLocks noChangeArrowheads="1"/>
              </p:cNvSpPr>
              <p:nvPr/>
            </p:nvSpPr>
            <p:spPr bwMode="auto">
              <a:xfrm>
                <a:off x="139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80" name="Oval 423"/>
              <p:cNvSpPr>
                <a:spLocks noChangeArrowheads="1"/>
              </p:cNvSpPr>
              <p:nvPr/>
            </p:nvSpPr>
            <p:spPr bwMode="auto">
              <a:xfrm>
                <a:off x="143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81" name="Oval 424"/>
              <p:cNvSpPr>
                <a:spLocks noChangeArrowheads="1"/>
              </p:cNvSpPr>
              <p:nvPr/>
            </p:nvSpPr>
            <p:spPr bwMode="auto">
              <a:xfrm>
                <a:off x="147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82" name="Oval 425"/>
              <p:cNvSpPr>
                <a:spLocks noChangeArrowheads="1"/>
              </p:cNvSpPr>
              <p:nvPr/>
            </p:nvSpPr>
            <p:spPr bwMode="auto">
              <a:xfrm>
                <a:off x="150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83" name="Oval 426"/>
              <p:cNvSpPr>
                <a:spLocks noChangeArrowheads="1"/>
              </p:cNvSpPr>
              <p:nvPr/>
            </p:nvSpPr>
            <p:spPr bwMode="auto">
              <a:xfrm>
                <a:off x="154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84" name="Oval 427"/>
              <p:cNvSpPr>
                <a:spLocks noChangeArrowheads="1"/>
              </p:cNvSpPr>
              <p:nvPr/>
            </p:nvSpPr>
            <p:spPr bwMode="auto">
              <a:xfrm>
                <a:off x="157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85" name="Oval 428"/>
              <p:cNvSpPr>
                <a:spLocks noChangeArrowheads="1"/>
              </p:cNvSpPr>
              <p:nvPr/>
            </p:nvSpPr>
            <p:spPr bwMode="auto">
              <a:xfrm>
                <a:off x="161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86" name="Oval 429"/>
              <p:cNvSpPr>
                <a:spLocks noChangeArrowheads="1"/>
              </p:cNvSpPr>
              <p:nvPr/>
            </p:nvSpPr>
            <p:spPr bwMode="auto">
              <a:xfrm>
                <a:off x="165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87" name="Oval 430"/>
              <p:cNvSpPr>
                <a:spLocks noChangeArrowheads="1"/>
              </p:cNvSpPr>
              <p:nvPr/>
            </p:nvSpPr>
            <p:spPr bwMode="auto">
              <a:xfrm>
                <a:off x="168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88" name="Oval 431"/>
              <p:cNvSpPr>
                <a:spLocks noChangeArrowheads="1"/>
              </p:cNvSpPr>
              <p:nvPr/>
            </p:nvSpPr>
            <p:spPr bwMode="auto">
              <a:xfrm>
                <a:off x="172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89" name="Oval 432"/>
              <p:cNvSpPr>
                <a:spLocks noChangeArrowheads="1"/>
              </p:cNvSpPr>
              <p:nvPr/>
            </p:nvSpPr>
            <p:spPr bwMode="auto">
              <a:xfrm>
                <a:off x="176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90" name="Oval 433"/>
              <p:cNvSpPr>
                <a:spLocks noChangeArrowheads="1"/>
              </p:cNvSpPr>
              <p:nvPr/>
            </p:nvSpPr>
            <p:spPr bwMode="auto">
              <a:xfrm>
                <a:off x="179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91" name="Oval 434"/>
              <p:cNvSpPr>
                <a:spLocks noChangeArrowheads="1"/>
              </p:cNvSpPr>
              <p:nvPr/>
            </p:nvSpPr>
            <p:spPr bwMode="auto">
              <a:xfrm>
                <a:off x="183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92" name="Oval 435"/>
              <p:cNvSpPr>
                <a:spLocks noChangeArrowheads="1"/>
              </p:cNvSpPr>
              <p:nvPr/>
            </p:nvSpPr>
            <p:spPr bwMode="auto">
              <a:xfrm>
                <a:off x="187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93" name="Oval 436"/>
              <p:cNvSpPr>
                <a:spLocks noChangeArrowheads="1"/>
              </p:cNvSpPr>
              <p:nvPr/>
            </p:nvSpPr>
            <p:spPr bwMode="auto">
              <a:xfrm>
                <a:off x="190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94" name="Oval 437"/>
              <p:cNvSpPr>
                <a:spLocks noChangeArrowheads="1"/>
              </p:cNvSpPr>
              <p:nvPr/>
            </p:nvSpPr>
            <p:spPr bwMode="auto">
              <a:xfrm>
                <a:off x="194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95" name="Oval 438"/>
              <p:cNvSpPr>
                <a:spLocks noChangeArrowheads="1"/>
              </p:cNvSpPr>
              <p:nvPr/>
            </p:nvSpPr>
            <p:spPr bwMode="auto">
              <a:xfrm>
                <a:off x="198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96" name="Oval 439"/>
              <p:cNvSpPr>
                <a:spLocks noChangeArrowheads="1"/>
              </p:cNvSpPr>
              <p:nvPr/>
            </p:nvSpPr>
            <p:spPr bwMode="auto">
              <a:xfrm>
                <a:off x="201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97" name="Oval 440"/>
              <p:cNvSpPr>
                <a:spLocks noChangeArrowheads="1"/>
              </p:cNvSpPr>
              <p:nvPr/>
            </p:nvSpPr>
            <p:spPr bwMode="auto">
              <a:xfrm>
                <a:off x="205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98" name="Oval 441"/>
              <p:cNvSpPr>
                <a:spLocks noChangeArrowheads="1"/>
              </p:cNvSpPr>
              <p:nvPr/>
            </p:nvSpPr>
            <p:spPr bwMode="auto">
              <a:xfrm>
                <a:off x="208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99" name="Oval 442"/>
              <p:cNvSpPr>
                <a:spLocks noChangeArrowheads="1"/>
              </p:cNvSpPr>
              <p:nvPr/>
            </p:nvSpPr>
            <p:spPr bwMode="auto">
              <a:xfrm>
                <a:off x="212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00" name="Oval 443"/>
              <p:cNvSpPr>
                <a:spLocks noChangeArrowheads="1"/>
              </p:cNvSpPr>
              <p:nvPr/>
            </p:nvSpPr>
            <p:spPr bwMode="auto">
              <a:xfrm>
                <a:off x="216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01" name="Oval 444"/>
              <p:cNvSpPr>
                <a:spLocks noChangeArrowheads="1"/>
              </p:cNvSpPr>
              <p:nvPr/>
            </p:nvSpPr>
            <p:spPr bwMode="auto">
              <a:xfrm>
                <a:off x="219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02" name="Oval 445"/>
              <p:cNvSpPr>
                <a:spLocks noChangeArrowheads="1"/>
              </p:cNvSpPr>
              <p:nvPr/>
            </p:nvSpPr>
            <p:spPr bwMode="auto">
              <a:xfrm>
                <a:off x="223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03" name="Oval 446"/>
              <p:cNvSpPr>
                <a:spLocks noChangeArrowheads="1"/>
              </p:cNvSpPr>
              <p:nvPr/>
            </p:nvSpPr>
            <p:spPr bwMode="auto">
              <a:xfrm>
                <a:off x="227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04" name="Oval 447"/>
              <p:cNvSpPr>
                <a:spLocks noChangeArrowheads="1"/>
              </p:cNvSpPr>
              <p:nvPr/>
            </p:nvSpPr>
            <p:spPr bwMode="auto">
              <a:xfrm>
                <a:off x="230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05" name="Oval 448"/>
              <p:cNvSpPr>
                <a:spLocks noChangeArrowheads="1"/>
              </p:cNvSpPr>
              <p:nvPr/>
            </p:nvSpPr>
            <p:spPr bwMode="auto">
              <a:xfrm>
                <a:off x="234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06" name="Oval 449"/>
              <p:cNvSpPr>
                <a:spLocks noChangeArrowheads="1"/>
              </p:cNvSpPr>
              <p:nvPr/>
            </p:nvSpPr>
            <p:spPr bwMode="auto">
              <a:xfrm>
                <a:off x="238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07" name="Oval 450"/>
              <p:cNvSpPr>
                <a:spLocks noChangeArrowheads="1"/>
              </p:cNvSpPr>
              <p:nvPr/>
            </p:nvSpPr>
            <p:spPr bwMode="auto">
              <a:xfrm>
                <a:off x="241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08" name="Oval 451"/>
              <p:cNvSpPr>
                <a:spLocks noChangeArrowheads="1"/>
              </p:cNvSpPr>
              <p:nvPr/>
            </p:nvSpPr>
            <p:spPr bwMode="auto">
              <a:xfrm>
                <a:off x="245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09" name="Oval 452"/>
              <p:cNvSpPr>
                <a:spLocks noChangeArrowheads="1"/>
              </p:cNvSpPr>
              <p:nvPr/>
            </p:nvSpPr>
            <p:spPr bwMode="auto">
              <a:xfrm>
                <a:off x="249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10" name="Oval 453"/>
              <p:cNvSpPr>
                <a:spLocks noChangeArrowheads="1"/>
              </p:cNvSpPr>
              <p:nvPr/>
            </p:nvSpPr>
            <p:spPr bwMode="auto">
              <a:xfrm>
                <a:off x="252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11" name="Oval 454"/>
              <p:cNvSpPr>
                <a:spLocks noChangeArrowheads="1"/>
              </p:cNvSpPr>
              <p:nvPr/>
            </p:nvSpPr>
            <p:spPr bwMode="auto">
              <a:xfrm>
                <a:off x="256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12" name="Oval 455"/>
              <p:cNvSpPr>
                <a:spLocks noChangeArrowheads="1"/>
              </p:cNvSpPr>
              <p:nvPr/>
            </p:nvSpPr>
            <p:spPr bwMode="auto">
              <a:xfrm>
                <a:off x="259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13" name="Oval 456"/>
              <p:cNvSpPr>
                <a:spLocks noChangeArrowheads="1"/>
              </p:cNvSpPr>
              <p:nvPr/>
            </p:nvSpPr>
            <p:spPr bwMode="auto">
              <a:xfrm>
                <a:off x="263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14" name="Oval 457"/>
              <p:cNvSpPr>
                <a:spLocks noChangeArrowheads="1"/>
              </p:cNvSpPr>
              <p:nvPr/>
            </p:nvSpPr>
            <p:spPr bwMode="auto">
              <a:xfrm>
                <a:off x="267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15" name="Oval 458"/>
              <p:cNvSpPr>
                <a:spLocks noChangeArrowheads="1"/>
              </p:cNvSpPr>
              <p:nvPr/>
            </p:nvSpPr>
            <p:spPr bwMode="auto">
              <a:xfrm>
                <a:off x="270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16" name="Oval 459"/>
              <p:cNvSpPr>
                <a:spLocks noChangeArrowheads="1"/>
              </p:cNvSpPr>
              <p:nvPr/>
            </p:nvSpPr>
            <p:spPr bwMode="auto">
              <a:xfrm>
                <a:off x="274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17" name="Oval 460"/>
              <p:cNvSpPr>
                <a:spLocks noChangeArrowheads="1"/>
              </p:cNvSpPr>
              <p:nvPr/>
            </p:nvSpPr>
            <p:spPr bwMode="auto">
              <a:xfrm>
                <a:off x="278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18" name="Oval 461"/>
              <p:cNvSpPr>
                <a:spLocks noChangeArrowheads="1"/>
              </p:cNvSpPr>
              <p:nvPr/>
            </p:nvSpPr>
            <p:spPr bwMode="auto">
              <a:xfrm>
                <a:off x="281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19" name="Oval 462"/>
              <p:cNvSpPr>
                <a:spLocks noChangeArrowheads="1"/>
              </p:cNvSpPr>
              <p:nvPr/>
            </p:nvSpPr>
            <p:spPr bwMode="auto">
              <a:xfrm>
                <a:off x="285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20" name="Oval 463"/>
              <p:cNvSpPr>
                <a:spLocks noChangeArrowheads="1"/>
              </p:cNvSpPr>
              <p:nvPr/>
            </p:nvSpPr>
            <p:spPr bwMode="auto">
              <a:xfrm>
                <a:off x="289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21" name="Oval 464"/>
              <p:cNvSpPr>
                <a:spLocks noChangeArrowheads="1"/>
              </p:cNvSpPr>
              <p:nvPr/>
            </p:nvSpPr>
            <p:spPr bwMode="auto">
              <a:xfrm>
                <a:off x="292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22" name="Oval 465"/>
              <p:cNvSpPr>
                <a:spLocks noChangeArrowheads="1"/>
              </p:cNvSpPr>
              <p:nvPr/>
            </p:nvSpPr>
            <p:spPr bwMode="auto">
              <a:xfrm>
                <a:off x="296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23" name="Oval 466"/>
              <p:cNvSpPr>
                <a:spLocks noChangeArrowheads="1"/>
              </p:cNvSpPr>
              <p:nvPr/>
            </p:nvSpPr>
            <p:spPr bwMode="auto">
              <a:xfrm>
                <a:off x="300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24" name="Oval 467"/>
              <p:cNvSpPr>
                <a:spLocks noChangeArrowheads="1"/>
              </p:cNvSpPr>
              <p:nvPr/>
            </p:nvSpPr>
            <p:spPr bwMode="auto">
              <a:xfrm>
                <a:off x="303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25" name="Oval 468"/>
              <p:cNvSpPr>
                <a:spLocks noChangeArrowheads="1"/>
              </p:cNvSpPr>
              <p:nvPr/>
            </p:nvSpPr>
            <p:spPr bwMode="auto">
              <a:xfrm>
                <a:off x="307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26" name="Oval 469"/>
              <p:cNvSpPr>
                <a:spLocks noChangeArrowheads="1"/>
              </p:cNvSpPr>
              <p:nvPr/>
            </p:nvSpPr>
            <p:spPr bwMode="auto">
              <a:xfrm>
                <a:off x="311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27" name="Oval 470"/>
              <p:cNvSpPr>
                <a:spLocks noChangeArrowheads="1"/>
              </p:cNvSpPr>
              <p:nvPr/>
            </p:nvSpPr>
            <p:spPr bwMode="auto">
              <a:xfrm>
                <a:off x="314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28" name="Oval 471"/>
              <p:cNvSpPr>
                <a:spLocks noChangeArrowheads="1"/>
              </p:cNvSpPr>
              <p:nvPr/>
            </p:nvSpPr>
            <p:spPr bwMode="auto">
              <a:xfrm>
                <a:off x="318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29" name="Oval 472"/>
              <p:cNvSpPr>
                <a:spLocks noChangeArrowheads="1"/>
              </p:cNvSpPr>
              <p:nvPr/>
            </p:nvSpPr>
            <p:spPr bwMode="auto">
              <a:xfrm>
                <a:off x="321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30" name="Oval 473"/>
              <p:cNvSpPr>
                <a:spLocks noChangeArrowheads="1"/>
              </p:cNvSpPr>
              <p:nvPr/>
            </p:nvSpPr>
            <p:spPr bwMode="auto">
              <a:xfrm>
                <a:off x="325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31" name="Oval 474"/>
              <p:cNvSpPr>
                <a:spLocks noChangeArrowheads="1"/>
              </p:cNvSpPr>
              <p:nvPr/>
            </p:nvSpPr>
            <p:spPr bwMode="auto">
              <a:xfrm>
                <a:off x="329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32" name="Oval 475"/>
              <p:cNvSpPr>
                <a:spLocks noChangeArrowheads="1"/>
              </p:cNvSpPr>
              <p:nvPr/>
            </p:nvSpPr>
            <p:spPr bwMode="auto">
              <a:xfrm>
                <a:off x="332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33" name="Oval 476"/>
              <p:cNvSpPr>
                <a:spLocks noChangeArrowheads="1"/>
              </p:cNvSpPr>
              <p:nvPr/>
            </p:nvSpPr>
            <p:spPr bwMode="auto">
              <a:xfrm>
                <a:off x="336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34" name="Oval 477"/>
              <p:cNvSpPr>
                <a:spLocks noChangeArrowheads="1"/>
              </p:cNvSpPr>
              <p:nvPr/>
            </p:nvSpPr>
            <p:spPr bwMode="auto">
              <a:xfrm>
                <a:off x="340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35" name="Oval 478"/>
              <p:cNvSpPr>
                <a:spLocks noChangeArrowheads="1"/>
              </p:cNvSpPr>
              <p:nvPr/>
            </p:nvSpPr>
            <p:spPr bwMode="auto">
              <a:xfrm>
                <a:off x="343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36" name="Oval 479"/>
              <p:cNvSpPr>
                <a:spLocks noChangeArrowheads="1"/>
              </p:cNvSpPr>
              <p:nvPr/>
            </p:nvSpPr>
            <p:spPr bwMode="auto">
              <a:xfrm>
                <a:off x="347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37" name="Oval 480"/>
              <p:cNvSpPr>
                <a:spLocks noChangeArrowheads="1"/>
              </p:cNvSpPr>
              <p:nvPr/>
            </p:nvSpPr>
            <p:spPr bwMode="auto">
              <a:xfrm>
                <a:off x="351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38" name="Oval 481"/>
              <p:cNvSpPr>
                <a:spLocks noChangeArrowheads="1"/>
              </p:cNvSpPr>
              <p:nvPr/>
            </p:nvSpPr>
            <p:spPr bwMode="auto">
              <a:xfrm>
                <a:off x="354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39" name="Oval 482"/>
              <p:cNvSpPr>
                <a:spLocks noChangeArrowheads="1"/>
              </p:cNvSpPr>
              <p:nvPr/>
            </p:nvSpPr>
            <p:spPr bwMode="auto">
              <a:xfrm>
                <a:off x="358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40" name="Oval 483"/>
              <p:cNvSpPr>
                <a:spLocks noChangeArrowheads="1"/>
              </p:cNvSpPr>
              <p:nvPr/>
            </p:nvSpPr>
            <p:spPr bwMode="auto">
              <a:xfrm>
                <a:off x="362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41" name="Oval 484"/>
              <p:cNvSpPr>
                <a:spLocks noChangeArrowheads="1"/>
              </p:cNvSpPr>
              <p:nvPr/>
            </p:nvSpPr>
            <p:spPr bwMode="auto">
              <a:xfrm>
                <a:off x="365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42" name="Oval 485"/>
              <p:cNvSpPr>
                <a:spLocks noChangeArrowheads="1"/>
              </p:cNvSpPr>
              <p:nvPr/>
            </p:nvSpPr>
            <p:spPr bwMode="auto">
              <a:xfrm>
                <a:off x="369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43" name="Oval 486"/>
              <p:cNvSpPr>
                <a:spLocks noChangeArrowheads="1"/>
              </p:cNvSpPr>
              <p:nvPr/>
            </p:nvSpPr>
            <p:spPr bwMode="auto">
              <a:xfrm>
                <a:off x="372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44" name="Oval 487"/>
              <p:cNvSpPr>
                <a:spLocks noChangeArrowheads="1"/>
              </p:cNvSpPr>
              <p:nvPr/>
            </p:nvSpPr>
            <p:spPr bwMode="auto">
              <a:xfrm>
                <a:off x="376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45" name="Oval 488"/>
              <p:cNvSpPr>
                <a:spLocks noChangeArrowheads="1"/>
              </p:cNvSpPr>
              <p:nvPr/>
            </p:nvSpPr>
            <p:spPr bwMode="auto">
              <a:xfrm>
                <a:off x="380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46" name="Oval 489"/>
              <p:cNvSpPr>
                <a:spLocks noChangeArrowheads="1"/>
              </p:cNvSpPr>
              <p:nvPr/>
            </p:nvSpPr>
            <p:spPr bwMode="auto">
              <a:xfrm>
                <a:off x="383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47" name="Oval 490"/>
              <p:cNvSpPr>
                <a:spLocks noChangeArrowheads="1"/>
              </p:cNvSpPr>
              <p:nvPr/>
            </p:nvSpPr>
            <p:spPr bwMode="auto">
              <a:xfrm>
                <a:off x="387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48" name="Oval 491"/>
              <p:cNvSpPr>
                <a:spLocks noChangeArrowheads="1"/>
              </p:cNvSpPr>
              <p:nvPr/>
            </p:nvSpPr>
            <p:spPr bwMode="auto">
              <a:xfrm>
                <a:off x="391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49" name="Oval 492"/>
              <p:cNvSpPr>
                <a:spLocks noChangeArrowheads="1"/>
              </p:cNvSpPr>
              <p:nvPr/>
            </p:nvSpPr>
            <p:spPr bwMode="auto">
              <a:xfrm>
                <a:off x="394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50" name="Oval 493"/>
              <p:cNvSpPr>
                <a:spLocks noChangeArrowheads="1"/>
              </p:cNvSpPr>
              <p:nvPr/>
            </p:nvSpPr>
            <p:spPr bwMode="auto">
              <a:xfrm>
                <a:off x="398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51" name="Oval 494"/>
              <p:cNvSpPr>
                <a:spLocks noChangeArrowheads="1"/>
              </p:cNvSpPr>
              <p:nvPr/>
            </p:nvSpPr>
            <p:spPr bwMode="auto">
              <a:xfrm>
                <a:off x="402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52" name="Oval 495"/>
              <p:cNvSpPr>
                <a:spLocks noChangeArrowheads="1"/>
              </p:cNvSpPr>
              <p:nvPr/>
            </p:nvSpPr>
            <p:spPr bwMode="auto">
              <a:xfrm>
                <a:off x="405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53" name="Oval 496"/>
              <p:cNvSpPr>
                <a:spLocks noChangeArrowheads="1"/>
              </p:cNvSpPr>
              <p:nvPr/>
            </p:nvSpPr>
            <p:spPr bwMode="auto">
              <a:xfrm>
                <a:off x="409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54" name="Oval 497"/>
              <p:cNvSpPr>
                <a:spLocks noChangeArrowheads="1"/>
              </p:cNvSpPr>
              <p:nvPr/>
            </p:nvSpPr>
            <p:spPr bwMode="auto">
              <a:xfrm>
                <a:off x="413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55" name="Oval 498"/>
              <p:cNvSpPr>
                <a:spLocks noChangeArrowheads="1"/>
              </p:cNvSpPr>
              <p:nvPr/>
            </p:nvSpPr>
            <p:spPr bwMode="auto">
              <a:xfrm>
                <a:off x="416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56" name="Oval 499"/>
              <p:cNvSpPr>
                <a:spLocks noChangeArrowheads="1"/>
              </p:cNvSpPr>
              <p:nvPr/>
            </p:nvSpPr>
            <p:spPr bwMode="auto">
              <a:xfrm>
                <a:off x="420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57" name="Oval 500"/>
              <p:cNvSpPr>
                <a:spLocks noChangeArrowheads="1"/>
              </p:cNvSpPr>
              <p:nvPr/>
            </p:nvSpPr>
            <p:spPr bwMode="auto">
              <a:xfrm>
                <a:off x="423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58" name="Oval 501"/>
              <p:cNvSpPr>
                <a:spLocks noChangeArrowheads="1"/>
              </p:cNvSpPr>
              <p:nvPr/>
            </p:nvSpPr>
            <p:spPr bwMode="auto">
              <a:xfrm>
                <a:off x="427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59" name="Oval 502"/>
              <p:cNvSpPr>
                <a:spLocks noChangeArrowheads="1"/>
              </p:cNvSpPr>
              <p:nvPr/>
            </p:nvSpPr>
            <p:spPr bwMode="auto">
              <a:xfrm>
                <a:off x="431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60" name="Oval 503"/>
              <p:cNvSpPr>
                <a:spLocks noChangeArrowheads="1"/>
              </p:cNvSpPr>
              <p:nvPr/>
            </p:nvSpPr>
            <p:spPr bwMode="auto">
              <a:xfrm>
                <a:off x="434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61" name="Oval 504"/>
              <p:cNvSpPr>
                <a:spLocks noChangeArrowheads="1"/>
              </p:cNvSpPr>
              <p:nvPr/>
            </p:nvSpPr>
            <p:spPr bwMode="auto">
              <a:xfrm>
                <a:off x="438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62" name="Oval 505"/>
              <p:cNvSpPr>
                <a:spLocks noChangeArrowheads="1"/>
              </p:cNvSpPr>
              <p:nvPr/>
            </p:nvSpPr>
            <p:spPr bwMode="auto">
              <a:xfrm>
                <a:off x="442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63" name="Oval 506"/>
              <p:cNvSpPr>
                <a:spLocks noChangeArrowheads="1"/>
              </p:cNvSpPr>
              <p:nvPr/>
            </p:nvSpPr>
            <p:spPr bwMode="auto">
              <a:xfrm>
                <a:off x="445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64" name="Oval 507"/>
              <p:cNvSpPr>
                <a:spLocks noChangeArrowheads="1"/>
              </p:cNvSpPr>
              <p:nvPr/>
            </p:nvSpPr>
            <p:spPr bwMode="auto">
              <a:xfrm>
                <a:off x="449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65" name="Oval 508"/>
              <p:cNvSpPr>
                <a:spLocks noChangeArrowheads="1"/>
              </p:cNvSpPr>
              <p:nvPr/>
            </p:nvSpPr>
            <p:spPr bwMode="auto">
              <a:xfrm>
                <a:off x="453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66" name="Oval 509"/>
              <p:cNvSpPr>
                <a:spLocks noChangeArrowheads="1"/>
              </p:cNvSpPr>
              <p:nvPr/>
            </p:nvSpPr>
            <p:spPr bwMode="auto">
              <a:xfrm>
                <a:off x="456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67" name="Oval 510"/>
              <p:cNvSpPr>
                <a:spLocks noChangeArrowheads="1"/>
              </p:cNvSpPr>
              <p:nvPr/>
            </p:nvSpPr>
            <p:spPr bwMode="auto">
              <a:xfrm>
                <a:off x="460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68" name="Oval 511"/>
              <p:cNvSpPr>
                <a:spLocks noChangeArrowheads="1"/>
              </p:cNvSpPr>
              <p:nvPr/>
            </p:nvSpPr>
            <p:spPr bwMode="auto">
              <a:xfrm>
                <a:off x="464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669" name="Oval 512"/>
              <p:cNvSpPr>
                <a:spLocks noChangeArrowheads="1"/>
              </p:cNvSpPr>
              <p:nvPr/>
            </p:nvSpPr>
            <p:spPr bwMode="auto">
              <a:xfrm>
                <a:off x="467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670" name="Oval 513"/>
              <p:cNvSpPr>
                <a:spLocks noChangeArrowheads="1"/>
              </p:cNvSpPr>
              <p:nvPr/>
            </p:nvSpPr>
            <p:spPr bwMode="auto">
              <a:xfrm>
                <a:off x="4713"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grpSp>
        <p:sp>
          <p:nvSpPr>
            <p:cNvPr id="568" name="Rectangle 514"/>
            <p:cNvSpPr>
              <a:spLocks noChangeArrowheads="1"/>
            </p:cNvSpPr>
            <p:nvPr/>
          </p:nvSpPr>
          <p:spPr bwMode="auto">
            <a:xfrm>
              <a:off x="4776" y="1552"/>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569" name="Rectangle 515"/>
            <p:cNvSpPr>
              <a:spLocks noChangeArrowheads="1"/>
            </p:cNvSpPr>
            <p:nvPr/>
          </p:nvSpPr>
          <p:spPr bwMode="auto">
            <a:xfrm>
              <a:off x="4776" y="3400"/>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570" name="Rectangle 516"/>
            <p:cNvSpPr>
              <a:spLocks noChangeArrowheads="1"/>
            </p:cNvSpPr>
            <p:nvPr/>
          </p:nvSpPr>
          <p:spPr bwMode="auto">
            <a:xfrm>
              <a:off x="4776" y="3030"/>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571" name="Rectangle 517"/>
            <p:cNvSpPr>
              <a:spLocks noChangeArrowheads="1"/>
            </p:cNvSpPr>
            <p:nvPr/>
          </p:nvSpPr>
          <p:spPr bwMode="auto">
            <a:xfrm>
              <a:off x="4776" y="2660"/>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572" name="Rectangle 518"/>
            <p:cNvSpPr>
              <a:spLocks noChangeArrowheads="1"/>
            </p:cNvSpPr>
            <p:nvPr/>
          </p:nvSpPr>
          <p:spPr bwMode="auto">
            <a:xfrm>
              <a:off x="4776" y="2291"/>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573" name="Rectangle 519"/>
            <p:cNvSpPr>
              <a:spLocks noChangeArrowheads="1"/>
            </p:cNvSpPr>
            <p:nvPr/>
          </p:nvSpPr>
          <p:spPr bwMode="auto">
            <a:xfrm>
              <a:off x="4776" y="1921"/>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574" name="Rectangle 520"/>
            <p:cNvSpPr>
              <a:spLocks noChangeArrowheads="1"/>
            </p:cNvSpPr>
            <p:nvPr/>
          </p:nvSpPr>
          <p:spPr bwMode="auto">
            <a:xfrm>
              <a:off x="4442" y="1264"/>
              <a:ext cx="200" cy="144"/>
            </a:xfrm>
            <a:prstGeom prst="rect">
              <a:avLst/>
            </a:prstGeom>
            <a:solidFill>
              <a:schemeClr val="folHlink"/>
            </a:solidFill>
            <a:ln w="12700">
              <a:solidFill>
                <a:schemeClr val="tx1"/>
              </a:solidFill>
              <a:miter lim="800000"/>
              <a:headEnd type="none" w="sm" len="sm"/>
              <a:tailEnd type="none" w="sm" len="sm"/>
            </a:ln>
          </p:spPr>
          <p:txBody>
            <a:bodyPr wrap="none" anchor="ctr"/>
            <a:lstStyle/>
            <a:p>
              <a:endParaRPr lang="en-CA"/>
            </a:p>
          </p:txBody>
        </p:sp>
      </p:grpSp>
      <p:grpSp>
        <p:nvGrpSpPr>
          <p:cNvPr id="1073" name="Group 521"/>
          <p:cNvGrpSpPr>
            <a:grpSpLocks/>
          </p:cNvGrpSpPr>
          <p:nvPr/>
        </p:nvGrpSpPr>
        <p:grpSpPr bwMode="auto">
          <a:xfrm>
            <a:off x="7529488" y="2000647"/>
            <a:ext cx="842963" cy="457200"/>
            <a:chOff x="4288" y="1035"/>
            <a:chExt cx="531" cy="288"/>
          </a:xfrm>
        </p:grpSpPr>
        <p:sp>
          <p:nvSpPr>
            <p:cNvPr id="1074" name="Text Box 522"/>
            <p:cNvSpPr txBox="1">
              <a:spLocks noChangeArrowheads="1"/>
            </p:cNvSpPr>
            <p:nvPr/>
          </p:nvSpPr>
          <p:spPr bwMode="auto">
            <a:xfrm>
              <a:off x="4288" y="1035"/>
              <a:ext cx="531" cy="213"/>
            </a:xfrm>
            <a:prstGeom prst="rect">
              <a:avLst/>
            </a:prstGeom>
            <a:noFill/>
            <a:ln w="12700">
              <a:noFill/>
              <a:miter lim="800000"/>
              <a:headEnd type="none" w="sm" len="sm"/>
              <a:tailEnd type="none" w="sm" len="sm"/>
            </a:ln>
          </p:spPr>
          <p:txBody>
            <a:bodyPr wrap="none">
              <a:spAutoFit/>
            </a:bodyPr>
            <a:lstStyle/>
            <a:p>
              <a:r>
                <a:rPr lang="en-US" sz="1600" b="1">
                  <a:latin typeface="+mn-lt"/>
                </a:rPr>
                <a:t>Starter</a:t>
              </a:r>
            </a:p>
          </p:txBody>
        </p:sp>
        <p:sp>
          <p:nvSpPr>
            <p:cNvPr id="1075" name="AutoShape 523"/>
            <p:cNvSpPr>
              <a:spLocks noChangeArrowheads="1"/>
            </p:cNvSpPr>
            <p:nvPr/>
          </p:nvSpPr>
          <p:spPr bwMode="auto">
            <a:xfrm rot="-2538766">
              <a:off x="4482" y="1215"/>
              <a:ext cx="120" cy="108"/>
            </a:xfrm>
            <a:prstGeom prst="plus">
              <a:avLst>
                <a:gd name="adj" fmla="val 25000"/>
              </a:avLst>
            </a:prstGeom>
            <a:solidFill>
              <a:srgbClr val="00CC66"/>
            </a:solidFill>
            <a:ln w="12700">
              <a:solidFill>
                <a:schemeClr val="tx1"/>
              </a:solidFill>
              <a:miter lim="800000"/>
              <a:headEnd type="none" w="sm" len="sm"/>
              <a:tailEnd type="none" w="sm" len="sm"/>
            </a:ln>
          </p:spPr>
          <p:txBody>
            <a:bodyPr wrap="none" anchor="ctr"/>
            <a:lstStyle/>
            <a:p>
              <a:endParaRPr lang="en-CA">
                <a:latin typeface="+mn-lt"/>
              </a:endParaRPr>
            </a:p>
          </p:txBody>
        </p:sp>
      </p:grpSp>
      <p:grpSp>
        <p:nvGrpSpPr>
          <p:cNvPr id="1076" name="Group 524"/>
          <p:cNvGrpSpPr>
            <a:grpSpLocks/>
          </p:cNvGrpSpPr>
          <p:nvPr/>
        </p:nvGrpSpPr>
        <p:grpSpPr bwMode="auto">
          <a:xfrm>
            <a:off x="7500913" y="6229753"/>
            <a:ext cx="928688" cy="471488"/>
            <a:chOff x="4270" y="3699"/>
            <a:chExt cx="585" cy="297"/>
          </a:xfrm>
        </p:grpSpPr>
        <p:sp>
          <p:nvSpPr>
            <p:cNvPr id="1077" name="Text Box 525"/>
            <p:cNvSpPr txBox="1">
              <a:spLocks noChangeArrowheads="1"/>
            </p:cNvSpPr>
            <p:nvPr/>
          </p:nvSpPr>
          <p:spPr bwMode="auto">
            <a:xfrm>
              <a:off x="4270" y="3783"/>
              <a:ext cx="585" cy="213"/>
            </a:xfrm>
            <a:prstGeom prst="rect">
              <a:avLst/>
            </a:prstGeom>
            <a:noFill/>
            <a:ln w="12700">
              <a:noFill/>
              <a:miter lim="800000"/>
              <a:headEnd type="none" w="sm" len="sm"/>
              <a:tailEnd type="none" w="sm" len="sm"/>
            </a:ln>
          </p:spPr>
          <p:txBody>
            <a:bodyPr wrap="none">
              <a:spAutoFit/>
            </a:bodyPr>
            <a:lstStyle/>
            <a:p>
              <a:r>
                <a:rPr lang="en-US" sz="1600" b="1">
                  <a:latin typeface="+mn-lt"/>
                </a:rPr>
                <a:t>Referee</a:t>
              </a:r>
            </a:p>
          </p:txBody>
        </p:sp>
        <p:sp>
          <p:nvSpPr>
            <p:cNvPr id="1078" name="AutoShape 526"/>
            <p:cNvSpPr>
              <a:spLocks noChangeArrowheads="1"/>
            </p:cNvSpPr>
            <p:nvPr/>
          </p:nvSpPr>
          <p:spPr bwMode="auto">
            <a:xfrm rot="-2538766">
              <a:off x="4478" y="3699"/>
              <a:ext cx="120" cy="108"/>
            </a:xfrm>
            <a:prstGeom prst="plus">
              <a:avLst>
                <a:gd name="adj" fmla="val 25000"/>
              </a:avLst>
            </a:prstGeom>
            <a:solidFill>
              <a:srgbClr val="00CC66"/>
            </a:solidFill>
            <a:ln w="12700">
              <a:solidFill>
                <a:schemeClr val="tx1"/>
              </a:solidFill>
              <a:miter lim="800000"/>
              <a:headEnd type="none" w="sm" len="sm"/>
              <a:tailEnd type="none" w="sm" len="sm"/>
            </a:ln>
          </p:spPr>
          <p:txBody>
            <a:bodyPr wrap="none" anchor="ctr"/>
            <a:lstStyle/>
            <a:p>
              <a:endParaRPr lang="en-CA">
                <a:latin typeface="+mn-lt"/>
              </a:endParaRPr>
            </a:p>
          </p:txBody>
        </p:sp>
      </p:grpSp>
      <p:grpSp>
        <p:nvGrpSpPr>
          <p:cNvPr id="1079" name="Group 527"/>
          <p:cNvGrpSpPr>
            <a:grpSpLocks/>
          </p:cNvGrpSpPr>
          <p:nvPr/>
        </p:nvGrpSpPr>
        <p:grpSpPr bwMode="auto">
          <a:xfrm>
            <a:off x="1741463" y="2999184"/>
            <a:ext cx="898525" cy="2819400"/>
            <a:chOff x="898" y="1728"/>
            <a:chExt cx="566" cy="1776"/>
          </a:xfrm>
        </p:grpSpPr>
        <p:sp>
          <p:nvSpPr>
            <p:cNvPr id="1080" name="Text Box 528"/>
            <p:cNvSpPr txBox="1">
              <a:spLocks noChangeArrowheads="1"/>
            </p:cNvSpPr>
            <p:nvPr/>
          </p:nvSpPr>
          <p:spPr bwMode="auto">
            <a:xfrm>
              <a:off x="898" y="1728"/>
              <a:ext cx="472" cy="306"/>
            </a:xfrm>
            <a:prstGeom prst="rect">
              <a:avLst/>
            </a:prstGeom>
            <a:noFill/>
            <a:ln w="12700">
              <a:noFill/>
              <a:miter lim="800000"/>
              <a:headEnd type="none" w="sm" len="sm"/>
              <a:tailEnd type="none" w="sm" len="sm"/>
            </a:ln>
          </p:spPr>
          <p:txBody>
            <a:bodyPr wrap="none">
              <a:spAutoFit/>
            </a:bodyPr>
            <a:lstStyle/>
            <a:p>
              <a:pPr algn="ctr">
                <a:lnSpc>
                  <a:spcPct val="80000"/>
                </a:lnSpc>
              </a:pPr>
              <a:r>
                <a:rPr lang="en-US" sz="1600" b="1">
                  <a:latin typeface="+mn-lt"/>
                </a:rPr>
                <a:t>Turn</a:t>
              </a:r>
              <a:br>
                <a:rPr lang="en-US" sz="1600" b="1">
                  <a:latin typeface="+mn-lt"/>
                </a:rPr>
              </a:br>
              <a:r>
                <a:rPr lang="en-US" sz="1600" b="1">
                  <a:latin typeface="+mn-lt"/>
                </a:rPr>
                <a:t>Judge</a:t>
              </a:r>
            </a:p>
          </p:txBody>
        </p:sp>
        <p:sp>
          <p:nvSpPr>
            <p:cNvPr id="1081" name="AutoShape 529"/>
            <p:cNvSpPr>
              <a:spLocks noChangeArrowheads="1"/>
            </p:cNvSpPr>
            <p:nvPr/>
          </p:nvSpPr>
          <p:spPr bwMode="auto">
            <a:xfrm rot="-2538766">
              <a:off x="1344" y="1827"/>
              <a:ext cx="120" cy="108"/>
            </a:xfrm>
            <a:prstGeom prst="plus">
              <a:avLst>
                <a:gd name="adj" fmla="val 25000"/>
              </a:avLst>
            </a:prstGeom>
            <a:solidFill>
              <a:srgbClr val="00CC66"/>
            </a:solidFill>
            <a:ln w="12700">
              <a:solidFill>
                <a:schemeClr val="tx1"/>
              </a:solidFill>
              <a:miter lim="800000"/>
              <a:headEnd type="none" w="sm" len="sm"/>
              <a:tailEnd type="none" w="sm" len="sm"/>
            </a:ln>
          </p:spPr>
          <p:txBody>
            <a:bodyPr wrap="none" anchor="ctr"/>
            <a:lstStyle/>
            <a:p>
              <a:endParaRPr lang="en-CA">
                <a:latin typeface="+mn-lt"/>
              </a:endParaRPr>
            </a:p>
          </p:txBody>
        </p:sp>
        <p:sp>
          <p:nvSpPr>
            <p:cNvPr id="1082" name="Text Box 530"/>
            <p:cNvSpPr txBox="1">
              <a:spLocks noChangeArrowheads="1"/>
            </p:cNvSpPr>
            <p:nvPr/>
          </p:nvSpPr>
          <p:spPr bwMode="auto">
            <a:xfrm>
              <a:off x="898" y="2463"/>
              <a:ext cx="472" cy="306"/>
            </a:xfrm>
            <a:prstGeom prst="rect">
              <a:avLst/>
            </a:prstGeom>
            <a:noFill/>
            <a:ln w="12700">
              <a:noFill/>
              <a:miter lim="800000"/>
              <a:headEnd type="none" w="sm" len="sm"/>
              <a:tailEnd type="none" w="sm" len="sm"/>
            </a:ln>
          </p:spPr>
          <p:txBody>
            <a:bodyPr wrap="none">
              <a:spAutoFit/>
            </a:bodyPr>
            <a:lstStyle/>
            <a:p>
              <a:pPr algn="ctr">
                <a:lnSpc>
                  <a:spcPct val="80000"/>
                </a:lnSpc>
              </a:pPr>
              <a:r>
                <a:rPr lang="en-US" sz="1600" b="1">
                  <a:latin typeface="+mn-lt"/>
                </a:rPr>
                <a:t>Turn</a:t>
              </a:r>
              <a:br>
                <a:rPr lang="en-US" sz="1600" b="1">
                  <a:latin typeface="+mn-lt"/>
                </a:rPr>
              </a:br>
              <a:r>
                <a:rPr lang="en-US" sz="1600" b="1">
                  <a:latin typeface="+mn-lt"/>
                </a:rPr>
                <a:t>Judge</a:t>
              </a:r>
            </a:p>
          </p:txBody>
        </p:sp>
        <p:sp>
          <p:nvSpPr>
            <p:cNvPr id="1083" name="AutoShape 531"/>
            <p:cNvSpPr>
              <a:spLocks noChangeArrowheads="1"/>
            </p:cNvSpPr>
            <p:nvPr/>
          </p:nvSpPr>
          <p:spPr bwMode="auto">
            <a:xfrm rot="-2538766">
              <a:off x="1344" y="2562"/>
              <a:ext cx="120" cy="108"/>
            </a:xfrm>
            <a:prstGeom prst="plus">
              <a:avLst>
                <a:gd name="adj" fmla="val 25000"/>
              </a:avLst>
            </a:prstGeom>
            <a:solidFill>
              <a:srgbClr val="00CC66"/>
            </a:solidFill>
            <a:ln w="12700">
              <a:solidFill>
                <a:schemeClr val="tx1"/>
              </a:solidFill>
              <a:miter lim="800000"/>
              <a:headEnd type="none" w="sm" len="sm"/>
              <a:tailEnd type="none" w="sm" len="sm"/>
            </a:ln>
          </p:spPr>
          <p:txBody>
            <a:bodyPr wrap="none" anchor="ctr"/>
            <a:lstStyle/>
            <a:p>
              <a:endParaRPr lang="en-CA">
                <a:latin typeface="+mn-lt"/>
              </a:endParaRPr>
            </a:p>
          </p:txBody>
        </p:sp>
        <p:sp>
          <p:nvSpPr>
            <p:cNvPr id="1084" name="Text Box 532"/>
            <p:cNvSpPr txBox="1">
              <a:spLocks noChangeArrowheads="1"/>
            </p:cNvSpPr>
            <p:nvPr/>
          </p:nvSpPr>
          <p:spPr bwMode="auto">
            <a:xfrm>
              <a:off x="898" y="3198"/>
              <a:ext cx="472" cy="306"/>
            </a:xfrm>
            <a:prstGeom prst="rect">
              <a:avLst/>
            </a:prstGeom>
            <a:noFill/>
            <a:ln w="12700">
              <a:noFill/>
              <a:miter lim="800000"/>
              <a:headEnd type="none" w="sm" len="sm"/>
              <a:tailEnd type="none" w="sm" len="sm"/>
            </a:ln>
          </p:spPr>
          <p:txBody>
            <a:bodyPr wrap="none">
              <a:spAutoFit/>
            </a:bodyPr>
            <a:lstStyle/>
            <a:p>
              <a:pPr algn="ctr">
                <a:lnSpc>
                  <a:spcPct val="80000"/>
                </a:lnSpc>
              </a:pPr>
              <a:r>
                <a:rPr lang="en-US" sz="1600" b="1">
                  <a:latin typeface="+mn-lt"/>
                </a:rPr>
                <a:t>Turn</a:t>
              </a:r>
              <a:br>
                <a:rPr lang="en-US" sz="1600" b="1">
                  <a:latin typeface="+mn-lt"/>
                </a:rPr>
              </a:br>
              <a:r>
                <a:rPr lang="en-US" sz="1600" b="1">
                  <a:latin typeface="+mn-lt"/>
                </a:rPr>
                <a:t>Judge</a:t>
              </a:r>
            </a:p>
          </p:txBody>
        </p:sp>
        <p:sp>
          <p:nvSpPr>
            <p:cNvPr id="1085" name="AutoShape 533"/>
            <p:cNvSpPr>
              <a:spLocks noChangeArrowheads="1"/>
            </p:cNvSpPr>
            <p:nvPr/>
          </p:nvSpPr>
          <p:spPr bwMode="auto">
            <a:xfrm rot="-2538766">
              <a:off x="1344" y="3297"/>
              <a:ext cx="120" cy="108"/>
            </a:xfrm>
            <a:prstGeom prst="plus">
              <a:avLst>
                <a:gd name="adj" fmla="val 25000"/>
              </a:avLst>
            </a:prstGeom>
            <a:solidFill>
              <a:srgbClr val="00CC66"/>
            </a:solidFill>
            <a:ln w="12700">
              <a:solidFill>
                <a:schemeClr val="tx1"/>
              </a:solidFill>
              <a:miter lim="800000"/>
              <a:headEnd type="none" w="sm" len="sm"/>
              <a:tailEnd type="none" w="sm" len="sm"/>
            </a:ln>
          </p:spPr>
          <p:txBody>
            <a:bodyPr wrap="none" anchor="ctr"/>
            <a:lstStyle/>
            <a:p>
              <a:endParaRPr lang="en-CA">
                <a:latin typeface="+mn-lt"/>
              </a:endParaRPr>
            </a:p>
          </p:txBody>
        </p:sp>
      </p:grpSp>
      <p:sp>
        <p:nvSpPr>
          <p:cNvPr id="1086" name="Text Box 534"/>
          <p:cNvSpPr txBox="1">
            <a:spLocks noChangeArrowheads="1"/>
          </p:cNvSpPr>
          <p:nvPr/>
        </p:nvSpPr>
        <p:spPr bwMode="auto">
          <a:xfrm>
            <a:off x="1835696" y="1886347"/>
            <a:ext cx="4322017" cy="461665"/>
          </a:xfrm>
          <a:prstGeom prst="rect">
            <a:avLst/>
          </a:prstGeom>
          <a:noFill/>
          <a:ln w="12700">
            <a:noFill/>
            <a:miter lim="800000"/>
            <a:headEnd type="none" w="sm" len="sm"/>
            <a:tailEnd type="none" w="sm" len="sm"/>
          </a:ln>
        </p:spPr>
        <p:txBody>
          <a:bodyPr wrap="none">
            <a:spAutoFit/>
          </a:bodyPr>
          <a:lstStyle/>
          <a:p>
            <a:r>
              <a:rPr lang="en-US" dirty="0">
                <a:latin typeface="+mn-lt"/>
              </a:rPr>
              <a:t>Inform the Referee / Starter</a:t>
            </a:r>
          </a:p>
        </p:txBody>
      </p:sp>
      <p:sp>
        <p:nvSpPr>
          <p:cNvPr id="1087" name="Line 535"/>
          <p:cNvSpPr>
            <a:spLocks noChangeShapeType="1"/>
          </p:cNvSpPr>
          <p:nvPr/>
        </p:nvSpPr>
        <p:spPr bwMode="auto">
          <a:xfrm>
            <a:off x="2497113" y="6559947"/>
            <a:ext cx="5029200" cy="0"/>
          </a:xfrm>
          <a:prstGeom prst="line">
            <a:avLst/>
          </a:prstGeom>
          <a:noFill/>
          <a:ln w="63500">
            <a:solidFill>
              <a:schemeClr val="accent1"/>
            </a:solidFill>
            <a:prstDash val="sysDot"/>
            <a:round/>
            <a:headEnd type="none" w="sm" len="sm"/>
            <a:tailEnd type="triangle" w="sm" len="sm"/>
          </a:ln>
        </p:spPr>
        <p:txBody>
          <a:bodyPr wrap="none" anchor="ctr"/>
          <a:lstStyle/>
          <a:p>
            <a:endParaRPr lang="en-CA"/>
          </a:p>
        </p:txBody>
      </p:sp>
      <p:sp>
        <p:nvSpPr>
          <p:cNvPr id="1088" name="Line 536"/>
          <p:cNvSpPr>
            <a:spLocks noChangeShapeType="1"/>
          </p:cNvSpPr>
          <p:nvPr/>
        </p:nvSpPr>
        <p:spPr bwMode="auto">
          <a:xfrm>
            <a:off x="2525688" y="5894784"/>
            <a:ext cx="0" cy="609600"/>
          </a:xfrm>
          <a:prstGeom prst="line">
            <a:avLst/>
          </a:prstGeom>
          <a:noFill/>
          <a:ln w="63500">
            <a:solidFill>
              <a:schemeClr val="accent1"/>
            </a:solidFill>
            <a:prstDash val="sysDot"/>
            <a:round/>
            <a:headEnd type="none" w="sm" len="sm"/>
            <a:tailEnd type="none" w="sm" len="sm"/>
          </a:ln>
        </p:spPr>
        <p:txBody>
          <a:bodyPr wrap="none" anchor="ctr"/>
          <a:lstStyle/>
          <a:p>
            <a:endParaRPr lang="en-CA"/>
          </a:p>
        </p:txBody>
      </p:sp>
      <p:grpSp>
        <p:nvGrpSpPr>
          <p:cNvPr id="1089" name="Group 537"/>
          <p:cNvGrpSpPr>
            <a:grpSpLocks/>
          </p:cNvGrpSpPr>
          <p:nvPr/>
        </p:nvGrpSpPr>
        <p:grpSpPr bwMode="auto">
          <a:xfrm>
            <a:off x="6681767" y="6229747"/>
            <a:ext cx="815976" cy="658812"/>
            <a:chOff x="4010" y="3763"/>
            <a:chExt cx="514" cy="415"/>
          </a:xfrm>
        </p:grpSpPr>
        <p:sp>
          <p:nvSpPr>
            <p:cNvPr id="1090" name="Text Box 538"/>
            <p:cNvSpPr txBox="1">
              <a:spLocks noChangeArrowheads="1"/>
            </p:cNvSpPr>
            <p:nvPr/>
          </p:nvSpPr>
          <p:spPr bwMode="auto">
            <a:xfrm>
              <a:off x="4010" y="3872"/>
              <a:ext cx="514" cy="306"/>
            </a:xfrm>
            <a:prstGeom prst="rect">
              <a:avLst/>
            </a:prstGeom>
            <a:noFill/>
            <a:ln w="12700">
              <a:noFill/>
              <a:miter lim="800000"/>
              <a:headEnd type="none" w="sm" len="sm"/>
              <a:tailEnd type="none" w="sm" len="sm"/>
            </a:ln>
          </p:spPr>
          <p:txBody>
            <a:bodyPr wrap="none">
              <a:spAutoFit/>
            </a:bodyPr>
            <a:lstStyle/>
            <a:p>
              <a:pPr algn="ctr">
                <a:lnSpc>
                  <a:spcPct val="80000"/>
                </a:lnSpc>
              </a:pPr>
              <a:r>
                <a:rPr lang="en-US" sz="1600" b="1">
                  <a:latin typeface="+mn-lt"/>
                </a:rPr>
                <a:t>Stroke</a:t>
              </a:r>
              <a:br>
                <a:rPr lang="en-US" sz="1600" b="1">
                  <a:latin typeface="+mn-lt"/>
                </a:rPr>
              </a:br>
              <a:r>
                <a:rPr lang="en-US" sz="1600" b="1">
                  <a:latin typeface="+mn-lt"/>
                </a:rPr>
                <a:t>Judge</a:t>
              </a:r>
            </a:p>
          </p:txBody>
        </p:sp>
        <p:sp>
          <p:nvSpPr>
            <p:cNvPr id="1091" name="AutoShape 539"/>
            <p:cNvSpPr>
              <a:spLocks noChangeArrowheads="1"/>
            </p:cNvSpPr>
            <p:nvPr/>
          </p:nvSpPr>
          <p:spPr bwMode="auto">
            <a:xfrm rot="-2538766">
              <a:off x="4208" y="3763"/>
              <a:ext cx="120" cy="108"/>
            </a:xfrm>
            <a:prstGeom prst="plus">
              <a:avLst>
                <a:gd name="adj" fmla="val 25000"/>
              </a:avLst>
            </a:prstGeom>
            <a:solidFill>
              <a:srgbClr val="00CC66"/>
            </a:solidFill>
            <a:ln w="12700">
              <a:solidFill>
                <a:schemeClr val="tx1"/>
              </a:solidFill>
              <a:miter lim="800000"/>
              <a:headEnd type="none" w="sm" len="sm"/>
              <a:tailEnd type="none" w="sm" len="sm"/>
            </a:ln>
          </p:spPr>
          <p:txBody>
            <a:bodyPr wrap="none" anchor="ctr"/>
            <a:lstStyle/>
            <a:p>
              <a:endParaRPr lang="en-CA">
                <a:latin typeface="+mn-lt"/>
              </a:endParaRPr>
            </a:p>
          </p:txBody>
        </p:sp>
      </p:grpSp>
      <p:grpSp>
        <p:nvGrpSpPr>
          <p:cNvPr id="1092" name="Group 540"/>
          <p:cNvGrpSpPr>
            <a:grpSpLocks/>
          </p:cNvGrpSpPr>
          <p:nvPr/>
        </p:nvGrpSpPr>
        <p:grpSpPr bwMode="auto">
          <a:xfrm>
            <a:off x="6775677" y="1932384"/>
            <a:ext cx="815976" cy="620713"/>
            <a:chOff x="4010" y="1056"/>
            <a:chExt cx="514" cy="391"/>
          </a:xfrm>
        </p:grpSpPr>
        <p:sp>
          <p:nvSpPr>
            <p:cNvPr id="1093" name="Text Box 541"/>
            <p:cNvSpPr txBox="1">
              <a:spLocks noChangeArrowheads="1"/>
            </p:cNvSpPr>
            <p:nvPr/>
          </p:nvSpPr>
          <p:spPr bwMode="auto">
            <a:xfrm>
              <a:off x="4010" y="1056"/>
              <a:ext cx="514" cy="306"/>
            </a:xfrm>
            <a:prstGeom prst="rect">
              <a:avLst/>
            </a:prstGeom>
            <a:noFill/>
            <a:ln w="12700">
              <a:noFill/>
              <a:miter lim="800000"/>
              <a:headEnd type="none" w="sm" len="sm"/>
              <a:tailEnd type="none" w="sm" len="sm"/>
            </a:ln>
          </p:spPr>
          <p:txBody>
            <a:bodyPr wrap="none">
              <a:spAutoFit/>
            </a:bodyPr>
            <a:lstStyle/>
            <a:p>
              <a:pPr algn="ctr">
                <a:lnSpc>
                  <a:spcPct val="80000"/>
                </a:lnSpc>
              </a:pPr>
              <a:r>
                <a:rPr lang="en-US" sz="1600" b="1">
                  <a:latin typeface="+mn-lt"/>
                </a:rPr>
                <a:t>Stroke</a:t>
              </a:r>
              <a:br>
                <a:rPr lang="en-US" sz="1600" b="1">
                  <a:latin typeface="+mn-lt"/>
                </a:rPr>
              </a:br>
              <a:r>
                <a:rPr lang="en-US" sz="1600" b="1">
                  <a:latin typeface="+mn-lt"/>
                </a:rPr>
                <a:t>Judge</a:t>
              </a:r>
            </a:p>
          </p:txBody>
        </p:sp>
        <p:sp>
          <p:nvSpPr>
            <p:cNvPr id="1094" name="AutoShape 542"/>
            <p:cNvSpPr>
              <a:spLocks noChangeArrowheads="1"/>
            </p:cNvSpPr>
            <p:nvPr/>
          </p:nvSpPr>
          <p:spPr bwMode="auto">
            <a:xfrm rot="-2538766">
              <a:off x="4208" y="1339"/>
              <a:ext cx="120" cy="108"/>
            </a:xfrm>
            <a:prstGeom prst="plus">
              <a:avLst>
                <a:gd name="adj" fmla="val 25000"/>
              </a:avLst>
            </a:prstGeom>
            <a:solidFill>
              <a:srgbClr val="00CC66"/>
            </a:solidFill>
            <a:ln w="12700">
              <a:solidFill>
                <a:schemeClr val="tx1"/>
              </a:solidFill>
              <a:miter lim="800000"/>
              <a:headEnd type="none" w="sm" len="sm"/>
              <a:tailEnd type="none" w="sm" len="sm"/>
            </a:ln>
          </p:spPr>
          <p:txBody>
            <a:bodyPr wrap="none" anchor="ctr"/>
            <a:lstStyle/>
            <a:p>
              <a:endParaRPr lang="en-CA">
                <a:latin typeface="+mn-lt"/>
              </a:endParaRPr>
            </a:p>
          </p:txBody>
        </p:sp>
      </p:grpSp>
    </p:spTree>
    <p:extLst>
      <p:ext uri="{BB962C8B-B14F-4D97-AF65-F5344CB8AC3E}">
        <p14:creationId xmlns:p14="http://schemas.microsoft.com/office/powerpoint/2010/main" val="42861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88"/>
                                        </p:tgtEl>
                                        <p:attrNameLst>
                                          <p:attrName>style.visibility</p:attrName>
                                        </p:attrNameLst>
                                      </p:cBhvr>
                                      <p:to>
                                        <p:strVal val="visible"/>
                                      </p:to>
                                    </p:set>
                                    <p:animEffect transition="in" filter="slide(fromTop)">
                                      <p:cBhvr>
                                        <p:cTn id="7" dur="500"/>
                                        <p:tgtEl>
                                          <p:spTgt spid="1088"/>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087"/>
                                        </p:tgtEl>
                                        <p:attrNameLst>
                                          <p:attrName>style.visibility</p:attrName>
                                        </p:attrNameLst>
                                      </p:cBhvr>
                                      <p:to>
                                        <p:strVal val="visible"/>
                                      </p:to>
                                    </p:set>
                                    <p:animEffect transition="in" filter="slide(fromLeft)">
                                      <p:cBhvr>
                                        <p:cTn id="11" dur="500"/>
                                        <p:tgtEl>
                                          <p:spTgt spid="1087"/>
                                        </p:tgtEl>
                                      </p:cBhvr>
                                    </p:animEffect>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7" grpId="0" animBg="1"/>
      <p:bldP spid="108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CA" dirty="0" smtClean="0"/>
              <a:t>Disqualifications</a:t>
            </a:r>
            <a:endParaRPr lang="en-CA" dirty="0"/>
          </a:p>
        </p:txBody>
      </p:sp>
      <p:grpSp>
        <p:nvGrpSpPr>
          <p:cNvPr id="544" name="Group 4"/>
          <p:cNvGrpSpPr>
            <a:grpSpLocks/>
          </p:cNvGrpSpPr>
          <p:nvPr/>
        </p:nvGrpSpPr>
        <p:grpSpPr bwMode="auto">
          <a:xfrm>
            <a:off x="2751435" y="2364184"/>
            <a:ext cx="5765800" cy="3784600"/>
            <a:chOff x="1248" y="1264"/>
            <a:chExt cx="3632" cy="2384"/>
          </a:xfrm>
        </p:grpSpPr>
        <p:sp>
          <p:nvSpPr>
            <p:cNvPr id="545" name="Rectangle 5"/>
            <p:cNvSpPr>
              <a:spLocks noChangeArrowheads="1"/>
            </p:cNvSpPr>
            <p:nvPr/>
          </p:nvSpPr>
          <p:spPr bwMode="auto">
            <a:xfrm>
              <a:off x="1248" y="1440"/>
              <a:ext cx="3504" cy="2208"/>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CA"/>
            </a:p>
          </p:txBody>
        </p:sp>
        <p:grpSp>
          <p:nvGrpSpPr>
            <p:cNvPr id="546" name="Group 6"/>
            <p:cNvGrpSpPr>
              <a:grpSpLocks/>
            </p:cNvGrpSpPr>
            <p:nvPr/>
          </p:nvGrpSpPr>
          <p:grpSpPr bwMode="auto">
            <a:xfrm>
              <a:off x="1429" y="1581"/>
              <a:ext cx="3142" cy="97"/>
              <a:chOff x="1453" y="1624"/>
              <a:chExt cx="3142" cy="97"/>
            </a:xfrm>
          </p:grpSpPr>
          <p:sp>
            <p:nvSpPr>
              <p:cNvPr id="1582" name="Rectangle 7"/>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583" name="Rectangle 8"/>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584" name="Rectangle 9"/>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547" name="Group 10"/>
            <p:cNvGrpSpPr>
              <a:grpSpLocks/>
            </p:cNvGrpSpPr>
            <p:nvPr/>
          </p:nvGrpSpPr>
          <p:grpSpPr bwMode="auto">
            <a:xfrm>
              <a:off x="1429" y="1947"/>
              <a:ext cx="3142" cy="97"/>
              <a:chOff x="1453" y="1624"/>
              <a:chExt cx="3142" cy="97"/>
            </a:xfrm>
          </p:grpSpPr>
          <p:sp>
            <p:nvSpPr>
              <p:cNvPr id="1579" name="Rectangle 11"/>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580" name="Rectangle 12"/>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581" name="Rectangle 13"/>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548" name="Group 14"/>
            <p:cNvGrpSpPr>
              <a:grpSpLocks/>
            </p:cNvGrpSpPr>
            <p:nvPr/>
          </p:nvGrpSpPr>
          <p:grpSpPr bwMode="auto">
            <a:xfrm>
              <a:off x="1429" y="2313"/>
              <a:ext cx="3142" cy="97"/>
              <a:chOff x="1453" y="1624"/>
              <a:chExt cx="3142" cy="97"/>
            </a:xfrm>
          </p:grpSpPr>
          <p:sp>
            <p:nvSpPr>
              <p:cNvPr id="1576" name="Rectangle 15"/>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577" name="Rectangle 16"/>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578" name="Rectangle 17"/>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549" name="Group 18"/>
            <p:cNvGrpSpPr>
              <a:grpSpLocks/>
            </p:cNvGrpSpPr>
            <p:nvPr/>
          </p:nvGrpSpPr>
          <p:grpSpPr bwMode="auto">
            <a:xfrm>
              <a:off x="1429" y="2680"/>
              <a:ext cx="3142" cy="97"/>
              <a:chOff x="1453" y="1624"/>
              <a:chExt cx="3142" cy="97"/>
            </a:xfrm>
          </p:grpSpPr>
          <p:sp>
            <p:nvSpPr>
              <p:cNvPr id="1573" name="Rectangle 19"/>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574" name="Rectangle 20"/>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575" name="Rectangle 21"/>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550" name="Group 22"/>
            <p:cNvGrpSpPr>
              <a:grpSpLocks/>
            </p:cNvGrpSpPr>
            <p:nvPr/>
          </p:nvGrpSpPr>
          <p:grpSpPr bwMode="auto">
            <a:xfrm>
              <a:off x="1429" y="3046"/>
              <a:ext cx="3142" cy="97"/>
              <a:chOff x="1453" y="1624"/>
              <a:chExt cx="3142" cy="97"/>
            </a:xfrm>
          </p:grpSpPr>
          <p:sp>
            <p:nvSpPr>
              <p:cNvPr id="1570" name="Rectangle 23"/>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571" name="Rectangle 24"/>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572" name="Rectangle 25"/>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551" name="Group 26"/>
            <p:cNvGrpSpPr>
              <a:grpSpLocks/>
            </p:cNvGrpSpPr>
            <p:nvPr/>
          </p:nvGrpSpPr>
          <p:grpSpPr bwMode="auto">
            <a:xfrm>
              <a:off x="1429" y="3413"/>
              <a:ext cx="3142" cy="97"/>
              <a:chOff x="1453" y="1624"/>
              <a:chExt cx="3142" cy="97"/>
            </a:xfrm>
          </p:grpSpPr>
          <p:sp>
            <p:nvSpPr>
              <p:cNvPr id="1567" name="Rectangle 27"/>
              <p:cNvSpPr>
                <a:spLocks noChangeArrowheads="1"/>
              </p:cNvSpPr>
              <p:nvPr/>
            </p:nvSpPr>
            <p:spPr bwMode="auto">
              <a:xfrm>
                <a:off x="1453" y="1624"/>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568" name="Rectangle 28"/>
              <p:cNvSpPr>
                <a:spLocks noChangeArrowheads="1"/>
              </p:cNvSpPr>
              <p:nvPr/>
            </p:nvSpPr>
            <p:spPr bwMode="auto">
              <a:xfrm>
                <a:off x="1487" y="1658"/>
                <a:ext cx="3073" cy="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sp>
            <p:nvSpPr>
              <p:cNvPr id="1569" name="Rectangle 29"/>
              <p:cNvSpPr>
                <a:spLocks noChangeArrowheads="1"/>
              </p:cNvSpPr>
              <p:nvPr/>
            </p:nvSpPr>
            <p:spPr bwMode="auto">
              <a:xfrm>
                <a:off x="4566" y="1625"/>
                <a:ext cx="29" cy="9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CA"/>
              </a:p>
            </p:txBody>
          </p:sp>
        </p:grpSp>
        <p:grpSp>
          <p:nvGrpSpPr>
            <p:cNvPr id="552" name="Group 30"/>
            <p:cNvGrpSpPr>
              <a:grpSpLocks/>
            </p:cNvGrpSpPr>
            <p:nvPr/>
          </p:nvGrpSpPr>
          <p:grpSpPr bwMode="auto">
            <a:xfrm>
              <a:off x="1255" y="2535"/>
              <a:ext cx="3496" cy="18"/>
              <a:chOff x="1252" y="2554"/>
              <a:chExt cx="3496" cy="18"/>
            </a:xfrm>
          </p:grpSpPr>
          <p:sp>
            <p:nvSpPr>
              <p:cNvPr id="1471" name="Oval 31"/>
              <p:cNvSpPr>
                <a:spLocks noChangeArrowheads="1"/>
              </p:cNvSpPr>
              <p:nvPr/>
            </p:nvSpPr>
            <p:spPr bwMode="auto">
              <a:xfrm>
                <a:off x="125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72" name="Oval 32"/>
              <p:cNvSpPr>
                <a:spLocks noChangeArrowheads="1"/>
              </p:cNvSpPr>
              <p:nvPr/>
            </p:nvSpPr>
            <p:spPr bwMode="auto">
              <a:xfrm>
                <a:off x="128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73" name="Oval 33"/>
              <p:cNvSpPr>
                <a:spLocks noChangeArrowheads="1"/>
              </p:cNvSpPr>
              <p:nvPr/>
            </p:nvSpPr>
            <p:spPr bwMode="auto">
              <a:xfrm>
                <a:off x="132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74" name="Oval 34"/>
              <p:cNvSpPr>
                <a:spLocks noChangeArrowheads="1"/>
              </p:cNvSpPr>
              <p:nvPr/>
            </p:nvSpPr>
            <p:spPr bwMode="auto">
              <a:xfrm>
                <a:off x="136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75" name="Oval 35"/>
              <p:cNvSpPr>
                <a:spLocks noChangeArrowheads="1"/>
              </p:cNvSpPr>
              <p:nvPr/>
            </p:nvSpPr>
            <p:spPr bwMode="auto">
              <a:xfrm>
                <a:off x="139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76" name="Oval 36"/>
              <p:cNvSpPr>
                <a:spLocks noChangeArrowheads="1"/>
              </p:cNvSpPr>
              <p:nvPr/>
            </p:nvSpPr>
            <p:spPr bwMode="auto">
              <a:xfrm>
                <a:off x="143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77" name="Oval 37"/>
              <p:cNvSpPr>
                <a:spLocks noChangeArrowheads="1"/>
              </p:cNvSpPr>
              <p:nvPr/>
            </p:nvSpPr>
            <p:spPr bwMode="auto">
              <a:xfrm>
                <a:off x="147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78" name="Oval 38"/>
              <p:cNvSpPr>
                <a:spLocks noChangeArrowheads="1"/>
              </p:cNvSpPr>
              <p:nvPr/>
            </p:nvSpPr>
            <p:spPr bwMode="auto">
              <a:xfrm>
                <a:off x="150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79" name="Oval 39"/>
              <p:cNvSpPr>
                <a:spLocks noChangeArrowheads="1"/>
              </p:cNvSpPr>
              <p:nvPr/>
            </p:nvSpPr>
            <p:spPr bwMode="auto">
              <a:xfrm>
                <a:off x="154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80" name="Oval 40"/>
              <p:cNvSpPr>
                <a:spLocks noChangeArrowheads="1"/>
              </p:cNvSpPr>
              <p:nvPr/>
            </p:nvSpPr>
            <p:spPr bwMode="auto">
              <a:xfrm>
                <a:off x="157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81" name="Oval 41"/>
              <p:cNvSpPr>
                <a:spLocks noChangeArrowheads="1"/>
              </p:cNvSpPr>
              <p:nvPr/>
            </p:nvSpPr>
            <p:spPr bwMode="auto">
              <a:xfrm>
                <a:off x="161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82" name="Oval 42"/>
              <p:cNvSpPr>
                <a:spLocks noChangeArrowheads="1"/>
              </p:cNvSpPr>
              <p:nvPr/>
            </p:nvSpPr>
            <p:spPr bwMode="auto">
              <a:xfrm>
                <a:off x="165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83" name="Oval 43"/>
              <p:cNvSpPr>
                <a:spLocks noChangeArrowheads="1"/>
              </p:cNvSpPr>
              <p:nvPr/>
            </p:nvSpPr>
            <p:spPr bwMode="auto">
              <a:xfrm>
                <a:off x="168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84" name="Oval 44"/>
              <p:cNvSpPr>
                <a:spLocks noChangeArrowheads="1"/>
              </p:cNvSpPr>
              <p:nvPr/>
            </p:nvSpPr>
            <p:spPr bwMode="auto">
              <a:xfrm>
                <a:off x="172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85" name="Oval 45"/>
              <p:cNvSpPr>
                <a:spLocks noChangeArrowheads="1"/>
              </p:cNvSpPr>
              <p:nvPr/>
            </p:nvSpPr>
            <p:spPr bwMode="auto">
              <a:xfrm>
                <a:off x="176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86" name="Oval 46"/>
              <p:cNvSpPr>
                <a:spLocks noChangeArrowheads="1"/>
              </p:cNvSpPr>
              <p:nvPr/>
            </p:nvSpPr>
            <p:spPr bwMode="auto">
              <a:xfrm>
                <a:off x="179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87" name="Oval 47"/>
              <p:cNvSpPr>
                <a:spLocks noChangeArrowheads="1"/>
              </p:cNvSpPr>
              <p:nvPr/>
            </p:nvSpPr>
            <p:spPr bwMode="auto">
              <a:xfrm>
                <a:off x="183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88" name="Oval 48"/>
              <p:cNvSpPr>
                <a:spLocks noChangeArrowheads="1"/>
              </p:cNvSpPr>
              <p:nvPr/>
            </p:nvSpPr>
            <p:spPr bwMode="auto">
              <a:xfrm>
                <a:off x="187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89" name="Oval 49"/>
              <p:cNvSpPr>
                <a:spLocks noChangeArrowheads="1"/>
              </p:cNvSpPr>
              <p:nvPr/>
            </p:nvSpPr>
            <p:spPr bwMode="auto">
              <a:xfrm>
                <a:off x="190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90" name="Oval 50"/>
              <p:cNvSpPr>
                <a:spLocks noChangeArrowheads="1"/>
              </p:cNvSpPr>
              <p:nvPr/>
            </p:nvSpPr>
            <p:spPr bwMode="auto">
              <a:xfrm>
                <a:off x="194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91" name="Oval 51"/>
              <p:cNvSpPr>
                <a:spLocks noChangeArrowheads="1"/>
              </p:cNvSpPr>
              <p:nvPr/>
            </p:nvSpPr>
            <p:spPr bwMode="auto">
              <a:xfrm>
                <a:off x="198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92" name="Oval 52"/>
              <p:cNvSpPr>
                <a:spLocks noChangeArrowheads="1"/>
              </p:cNvSpPr>
              <p:nvPr/>
            </p:nvSpPr>
            <p:spPr bwMode="auto">
              <a:xfrm>
                <a:off x="201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93" name="Oval 53"/>
              <p:cNvSpPr>
                <a:spLocks noChangeArrowheads="1"/>
              </p:cNvSpPr>
              <p:nvPr/>
            </p:nvSpPr>
            <p:spPr bwMode="auto">
              <a:xfrm>
                <a:off x="205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94" name="Oval 54"/>
              <p:cNvSpPr>
                <a:spLocks noChangeArrowheads="1"/>
              </p:cNvSpPr>
              <p:nvPr/>
            </p:nvSpPr>
            <p:spPr bwMode="auto">
              <a:xfrm>
                <a:off x="208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95" name="Oval 55"/>
              <p:cNvSpPr>
                <a:spLocks noChangeArrowheads="1"/>
              </p:cNvSpPr>
              <p:nvPr/>
            </p:nvSpPr>
            <p:spPr bwMode="auto">
              <a:xfrm>
                <a:off x="212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96" name="Oval 56"/>
              <p:cNvSpPr>
                <a:spLocks noChangeArrowheads="1"/>
              </p:cNvSpPr>
              <p:nvPr/>
            </p:nvSpPr>
            <p:spPr bwMode="auto">
              <a:xfrm>
                <a:off x="216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97" name="Oval 57"/>
              <p:cNvSpPr>
                <a:spLocks noChangeArrowheads="1"/>
              </p:cNvSpPr>
              <p:nvPr/>
            </p:nvSpPr>
            <p:spPr bwMode="auto">
              <a:xfrm>
                <a:off x="219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98" name="Oval 58"/>
              <p:cNvSpPr>
                <a:spLocks noChangeArrowheads="1"/>
              </p:cNvSpPr>
              <p:nvPr/>
            </p:nvSpPr>
            <p:spPr bwMode="auto">
              <a:xfrm>
                <a:off x="223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99" name="Oval 59"/>
              <p:cNvSpPr>
                <a:spLocks noChangeArrowheads="1"/>
              </p:cNvSpPr>
              <p:nvPr/>
            </p:nvSpPr>
            <p:spPr bwMode="auto">
              <a:xfrm>
                <a:off x="227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00" name="Oval 60"/>
              <p:cNvSpPr>
                <a:spLocks noChangeArrowheads="1"/>
              </p:cNvSpPr>
              <p:nvPr/>
            </p:nvSpPr>
            <p:spPr bwMode="auto">
              <a:xfrm>
                <a:off x="230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01" name="Oval 61"/>
              <p:cNvSpPr>
                <a:spLocks noChangeArrowheads="1"/>
              </p:cNvSpPr>
              <p:nvPr/>
            </p:nvSpPr>
            <p:spPr bwMode="auto">
              <a:xfrm>
                <a:off x="234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02" name="Oval 62"/>
              <p:cNvSpPr>
                <a:spLocks noChangeArrowheads="1"/>
              </p:cNvSpPr>
              <p:nvPr/>
            </p:nvSpPr>
            <p:spPr bwMode="auto">
              <a:xfrm>
                <a:off x="238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03" name="Oval 63"/>
              <p:cNvSpPr>
                <a:spLocks noChangeArrowheads="1"/>
              </p:cNvSpPr>
              <p:nvPr/>
            </p:nvSpPr>
            <p:spPr bwMode="auto">
              <a:xfrm>
                <a:off x="241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04" name="Oval 64"/>
              <p:cNvSpPr>
                <a:spLocks noChangeArrowheads="1"/>
              </p:cNvSpPr>
              <p:nvPr/>
            </p:nvSpPr>
            <p:spPr bwMode="auto">
              <a:xfrm>
                <a:off x="245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05" name="Oval 65"/>
              <p:cNvSpPr>
                <a:spLocks noChangeArrowheads="1"/>
              </p:cNvSpPr>
              <p:nvPr/>
            </p:nvSpPr>
            <p:spPr bwMode="auto">
              <a:xfrm>
                <a:off x="249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06" name="Oval 66"/>
              <p:cNvSpPr>
                <a:spLocks noChangeArrowheads="1"/>
              </p:cNvSpPr>
              <p:nvPr/>
            </p:nvSpPr>
            <p:spPr bwMode="auto">
              <a:xfrm>
                <a:off x="252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07" name="Oval 67"/>
              <p:cNvSpPr>
                <a:spLocks noChangeArrowheads="1"/>
              </p:cNvSpPr>
              <p:nvPr/>
            </p:nvSpPr>
            <p:spPr bwMode="auto">
              <a:xfrm>
                <a:off x="256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08" name="Oval 68"/>
              <p:cNvSpPr>
                <a:spLocks noChangeArrowheads="1"/>
              </p:cNvSpPr>
              <p:nvPr/>
            </p:nvSpPr>
            <p:spPr bwMode="auto">
              <a:xfrm>
                <a:off x="259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09" name="Oval 69"/>
              <p:cNvSpPr>
                <a:spLocks noChangeArrowheads="1"/>
              </p:cNvSpPr>
              <p:nvPr/>
            </p:nvSpPr>
            <p:spPr bwMode="auto">
              <a:xfrm>
                <a:off x="263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10" name="Oval 70"/>
              <p:cNvSpPr>
                <a:spLocks noChangeArrowheads="1"/>
              </p:cNvSpPr>
              <p:nvPr/>
            </p:nvSpPr>
            <p:spPr bwMode="auto">
              <a:xfrm>
                <a:off x="267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11" name="Oval 71"/>
              <p:cNvSpPr>
                <a:spLocks noChangeArrowheads="1"/>
              </p:cNvSpPr>
              <p:nvPr/>
            </p:nvSpPr>
            <p:spPr bwMode="auto">
              <a:xfrm>
                <a:off x="270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12" name="Oval 72"/>
              <p:cNvSpPr>
                <a:spLocks noChangeArrowheads="1"/>
              </p:cNvSpPr>
              <p:nvPr/>
            </p:nvSpPr>
            <p:spPr bwMode="auto">
              <a:xfrm>
                <a:off x="274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13" name="Oval 73"/>
              <p:cNvSpPr>
                <a:spLocks noChangeArrowheads="1"/>
              </p:cNvSpPr>
              <p:nvPr/>
            </p:nvSpPr>
            <p:spPr bwMode="auto">
              <a:xfrm>
                <a:off x="278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14" name="Oval 74"/>
              <p:cNvSpPr>
                <a:spLocks noChangeArrowheads="1"/>
              </p:cNvSpPr>
              <p:nvPr/>
            </p:nvSpPr>
            <p:spPr bwMode="auto">
              <a:xfrm>
                <a:off x="281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15" name="Oval 75"/>
              <p:cNvSpPr>
                <a:spLocks noChangeArrowheads="1"/>
              </p:cNvSpPr>
              <p:nvPr/>
            </p:nvSpPr>
            <p:spPr bwMode="auto">
              <a:xfrm>
                <a:off x="285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16" name="Oval 76"/>
              <p:cNvSpPr>
                <a:spLocks noChangeArrowheads="1"/>
              </p:cNvSpPr>
              <p:nvPr/>
            </p:nvSpPr>
            <p:spPr bwMode="auto">
              <a:xfrm>
                <a:off x="289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17" name="Oval 77"/>
              <p:cNvSpPr>
                <a:spLocks noChangeArrowheads="1"/>
              </p:cNvSpPr>
              <p:nvPr/>
            </p:nvSpPr>
            <p:spPr bwMode="auto">
              <a:xfrm>
                <a:off x="292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18" name="Oval 78"/>
              <p:cNvSpPr>
                <a:spLocks noChangeArrowheads="1"/>
              </p:cNvSpPr>
              <p:nvPr/>
            </p:nvSpPr>
            <p:spPr bwMode="auto">
              <a:xfrm>
                <a:off x="296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19" name="Oval 79"/>
              <p:cNvSpPr>
                <a:spLocks noChangeArrowheads="1"/>
              </p:cNvSpPr>
              <p:nvPr/>
            </p:nvSpPr>
            <p:spPr bwMode="auto">
              <a:xfrm>
                <a:off x="300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20" name="Oval 80"/>
              <p:cNvSpPr>
                <a:spLocks noChangeArrowheads="1"/>
              </p:cNvSpPr>
              <p:nvPr/>
            </p:nvSpPr>
            <p:spPr bwMode="auto">
              <a:xfrm>
                <a:off x="303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21" name="Oval 81"/>
              <p:cNvSpPr>
                <a:spLocks noChangeArrowheads="1"/>
              </p:cNvSpPr>
              <p:nvPr/>
            </p:nvSpPr>
            <p:spPr bwMode="auto">
              <a:xfrm>
                <a:off x="307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22" name="Oval 82"/>
              <p:cNvSpPr>
                <a:spLocks noChangeArrowheads="1"/>
              </p:cNvSpPr>
              <p:nvPr/>
            </p:nvSpPr>
            <p:spPr bwMode="auto">
              <a:xfrm>
                <a:off x="311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23" name="Oval 83"/>
              <p:cNvSpPr>
                <a:spLocks noChangeArrowheads="1"/>
              </p:cNvSpPr>
              <p:nvPr/>
            </p:nvSpPr>
            <p:spPr bwMode="auto">
              <a:xfrm>
                <a:off x="314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24" name="Oval 84"/>
              <p:cNvSpPr>
                <a:spLocks noChangeArrowheads="1"/>
              </p:cNvSpPr>
              <p:nvPr/>
            </p:nvSpPr>
            <p:spPr bwMode="auto">
              <a:xfrm>
                <a:off x="318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25" name="Oval 85"/>
              <p:cNvSpPr>
                <a:spLocks noChangeArrowheads="1"/>
              </p:cNvSpPr>
              <p:nvPr/>
            </p:nvSpPr>
            <p:spPr bwMode="auto">
              <a:xfrm>
                <a:off x="321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26" name="Oval 86"/>
              <p:cNvSpPr>
                <a:spLocks noChangeArrowheads="1"/>
              </p:cNvSpPr>
              <p:nvPr/>
            </p:nvSpPr>
            <p:spPr bwMode="auto">
              <a:xfrm>
                <a:off x="325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27" name="Oval 87"/>
              <p:cNvSpPr>
                <a:spLocks noChangeArrowheads="1"/>
              </p:cNvSpPr>
              <p:nvPr/>
            </p:nvSpPr>
            <p:spPr bwMode="auto">
              <a:xfrm>
                <a:off x="329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28" name="Oval 88"/>
              <p:cNvSpPr>
                <a:spLocks noChangeArrowheads="1"/>
              </p:cNvSpPr>
              <p:nvPr/>
            </p:nvSpPr>
            <p:spPr bwMode="auto">
              <a:xfrm>
                <a:off x="332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29" name="Oval 89"/>
              <p:cNvSpPr>
                <a:spLocks noChangeArrowheads="1"/>
              </p:cNvSpPr>
              <p:nvPr/>
            </p:nvSpPr>
            <p:spPr bwMode="auto">
              <a:xfrm>
                <a:off x="336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30" name="Oval 90"/>
              <p:cNvSpPr>
                <a:spLocks noChangeArrowheads="1"/>
              </p:cNvSpPr>
              <p:nvPr/>
            </p:nvSpPr>
            <p:spPr bwMode="auto">
              <a:xfrm>
                <a:off x="340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31" name="Oval 91"/>
              <p:cNvSpPr>
                <a:spLocks noChangeArrowheads="1"/>
              </p:cNvSpPr>
              <p:nvPr/>
            </p:nvSpPr>
            <p:spPr bwMode="auto">
              <a:xfrm>
                <a:off x="343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32" name="Oval 92"/>
              <p:cNvSpPr>
                <a:spLocks noChangeArrowheads="1"/>
              </p:cNvSpPr>
              <p:nvPr/>
            </p:nvSpPr>
            <p:spPr bwMode="auto">
              <a:xfrm>
                <a:off x="347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33" name="Oval 93"/>
              <p:cNvSpPr>
                <a:spLocks noChangeArrowheads="1"/>
              </p:cNvSpPr>
              <p:nvPr/>
            </p:nvSpPr>
            <p:spPr bwMode="auto">
              <a:xfrm>
                <a:off x="351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34" name="Oval 94"/>
              <p:cNvSpPr>
                <a:spLocks noChangeArrowheads="1"/>
              </p:cNvSpPr>
              <p:nvPr/>
            </p:nvSpPr>
            <p:spPr bwMode="auto">
              <a:xfrm>
                <a:off x="354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35" name="Oval 95"/>
              <p:cNvSpPr>
                <a:spLocks noChangeArrowheads="1"/>
              </p:cNvSpPr>
              <p:nvPr/>
            </p:nvSpPr>
            <p:spPr bwMode="auto">
              <a:xfrm>
                <a:off x="358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36" name="Oval 96"/>
              <p:cNvSpPr>
                <a:spLocks noChangeArrowheads="1"/>
              </p:cNvSpPr>
              <p:nvPr/>
            </p:nvSpPr>
            <p:spPr bwMode="auto">
              <a:xfrm>
                <a:off x="362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37" name="Oval 97"/>
              <p:cNvSpPr>
                <a:spLocks noChangeArrowheads="1"/>
              </p:cNvSpPr>
              <p:nvPr/>
            </p:nvSpPr>
            <p:spPr bwMode="auto">
              <a:xfrm>
                <a:off x="365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38" name="Oval 98"/>
              <p:cNvSpPr>
                <a:spLocks noChangeArrowheads="1"/>
              </p:cNvSpPr>
              <p:nvPr/>
            </p:nvSpPr>
            <p:spPr bwMode="auto">
              <a:xfrm>
                <a:off x="369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39" name="Oval 99"/>
              <p:cNvSpPr>
                <a:spLocks noChangeArrowheads="1"/>
              </p:cNvSpPr>
              <p:nvPr/>
            </p:nvSpPr>
            <p:spPr bwMode="auto">
              <a:xfrm>
                <a:off x="372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40" name="Oval 100"/>
              <p:cNvSpPr>
                <a:spLocks noChangeArrowheads="1"/>
              </p:cNvSpPr>
              <p:nvPr/>
            </p:nvSpPr>
            <p:spPr bwMode="auto">
              <a:xfrm>
                <a:off x="376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41" name="Oval 101"/>
              <p:cNvSpPr>
                <a:spLocks noChangeArrowheads="1"/>
              </p:cNvSpPr>
              <p:nvPr/>
            </p:nvSpPr>
            <p:spPr bwMode="auto">
              <a:xfrm>
                <a:off x="380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42" name="Oval 102"/>
              <p:cNvSpPr>
                <a:spLocks noChangeArrowheads="1"/>
              </p:cNvSpPr>
              <p:nvPr/>
            </p:nvSpPr>
            <p:spPr bwMode="auto">
              <a:xfrm>
                <a:off x="383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43" name="Oval 103"/>
              <p:cNvSpPr>
                <a:spLocks noChangeArrowheads="1"/>
              </p:cNvSpPr>
              <p:nvPr/>
            </p:nvSpPr>
            <p:spPr bwMode="auto">
              <a:xfrm>
                <a:off x="387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44" name="Oval 104"/>
              <p:cNvSpPr>
                <a:spLocks noChangeArrowheads="1"/>
              </p:cNvSpPr>
              <p:nvPr/>
            </p:nvSpPr>
            <p:spPr bwMode="auto">
              <a:xfrm>
                <a:off x="391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45" name="Oval 105"/>
              <p:cNvSpPr>
                <a:spLocks noChangeArrowheads="1"/>
              </p:cNvSpPr>
              <p:nvPr/>
            </p:nvSpPr>
            <p:spPr bwMode="auto">
              <a:xfrm>
                <a:off x="394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46" name="Oval 106"/>
              <p:cNvSpPr>
                <a:spLocks noChangeArrowheads="1"/>
              </p:cNvSpPr>
              <p:nvPr/>
            </p:nvSpPr>
            <p:spPr bwMode="auto">
              <a:xfrm>
                <a:off x="398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47" name="Oval 107"/>
              <p:cNvSpPr>
                <a:spLocks noChangeArrowheads="1"/>
              </p:cNvSpPr>
              <p:nvPr/>
            </p:nvSpPr>
            <p:spPr bwMode="auto">
              <a:xfrm>
                <a:off x="402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48" name="Oval 108"/>
              <p:cNvSpPr>
                <a:spLocks noChangeArrowheads="1"/>
              </p:cNvSpPr>
              <p:nvPr/>
            </p:nvSpPr>
            <p:spPr bwMode="auto">
              <a:xfrm>
                <a:off x="405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49" name="Oval 109"/>
              <p:cNvSpPr>
                <a:spLocks noChangeArrowheads="1"/>
              </p:cNvSpPr>
              <p:nvPr/>
            </p:nvSpPr>
            <p:spPr bwMode="auto">
              <a:xfrm>
                <a:off x="409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50" name="Oval 110"/>
              <p:cNvSpPr>
                <a:spLocks noChangeArrowheads="1"/>
              </p:cNvSpPr>
              <p:nvPr/>
            </p:nvSpPr>
            <p:spPr bwMode="auto">
              <a:xfrm>
                <a:off x="413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51" name="Oval 111"/>
              <p:cNvSpPr>
                <a:spLocks noChangeArrowheads="1"/>
              </p:cNvSpPr>
              <p:nvPr/>
            </p:nvSpPr>
            <p:spPr bwMode="auto">
              <a:xfrm>
                <a:off x="416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52" name="Oval 112"/>
              <p:cNvSpPr>
                <a:spLocks noChangeArrowheads="1"/>
              </p:cNvSpPr>
              <p:nvPr/>
            </p:nvSpPr>
            <p:spPr bwMode="auto">
              <a:xfrm>
                <a:off x="420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53" name="Oval 113"/>
              <p:cNvSpPr>
                <a:spLocks noChangeArrowheads="1"/>
              </p:cNvSpPr>
              <p:nvPr/>
            </p:nvSpPr>
            <p:spPr bwMode="auto">
              <a:xfrm>
                <a:off x="423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54" name="Oval 114"/>
              <p:cNvSpPr>
                <a:spLocks noChangeArrowheads="1"/>
              </p:cNvSpPr>
              <p:nvPr/>
            </p:nvSpPr>
            <p:spPr bwMode="auto">
              <a:xfrm>
                <a:off x="427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55" name="Oval 115"/>
              <p:cNvSpPr>
                <a:spLocks noChangeArrowheads="1"/>
              </p:cNvSpPr>
              <p:nvPr/>
            </p:nvSpPr>
            <p:spPr bwMode="auto">
              <a:xfrm>
                <a:off x="431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56" name="Oval 116"/>
              <p:cNvSpPr>
                <a:spLocks noChangeArrowheads="1"/>
              </p:cNvSpPr>
              <p:nvPr/>
            </p:nvSpPr>
            <p:spPr bwMode="auto">
              <a:xfrm>
                <a:off x="434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57" name="Oval 117"/>
              <p:cNvSpPr>
                <a:spLocks noChangeArrowheads="1"/>
              </p:cNvSpPr>
              <p:nvPr/>
            </p:nvSpPr>
            <p:spPr bwMode="auto">
              <a:xfrm>
                <a:off x="438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58" name="Oval 118"/>
              <p:cNvSpPr>
                <a:spLocks noChangeArrowheads="1"/>
              </p:cNvSpPr>
              <p:nvPr/>
            </p:nvSpPr>
            <p:spPr bwMode="auto">
              <a:xfrm>
                <a:off x="442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59" name="Oval 119"/>
              <p:cNvSpPr>
                <a:spLocks noChangeArrowheads="1"/>
              </p:cNvSpPr>
              <p:nvPr/>
            </p:nvSpPr>
            <p:spPr bwMode="auto">
              <a:xfrm>
                <a:off x="445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60" name="Oval 120"/>
              <p:cNvSpPr>
                <a:spLocks noChangeArrowheads="1"/>
              </p:cNvSpPr>
              <p:nvPr/>
            </p:nvSpPr>
            <p:spPr bwMode="auto">
              <a:xfrm>
                <a:off x="449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61" name="Oval 121"/>
              <p:cNvSpPr>
                <a:spLocks noChangeArrowheads="1"/>
              </p:cNvSpPr>
              <p:nvPr/>
            </p:nvSpPr>
            <p:spPr bwMode="auto">
              <a:xfrm>
                <a:off x="453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62" name="Oval 122"/>
              <p:cNvSpPr>
                <a:spLocks noChangeArrowheads="1"/>
              </p:cNvSpPr>
              <p:nvPr/>
            </p:nvSpPr>
            <p:spPr bwMode="auto">
              <a:xfrm>
                <a:off x="456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63" name="Oval 123"/>
              <p:cNvSpPr>
                <a:spLocks noChangeArrowheads="1"/>
              </p:cNvSpPr>
              <p:nvPr/>
            </p:nvSpPr>
            <p:spPr bwMode="auto">
              <a:xfrm>
                <a:off x="460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64" name="Oval 124"/>
              <p:cNvSpPr>
                <a:spLocks noChangeArrowheads="1"/>
              </p:cNvSpPr>
              <p:nvPr/>
            </p:nvSpPr>
            <p:spPr bwMode="auto">
              <a:xfrm>
                <a:off x="464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565" name="Oval 125"/>
              <p:cNvSpPr>
                <a:spLocks noChangeArrowheads="1"/>
              </p:cNvSpPr>
              <p:nvPr/>
            </p:nvSpPr>
            <p:spPr bwMode="auto">
              <a:xfrm>
                <a:off x="467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566" name="Oval 126"/>
              <p:cNvSpPr>
                <a:spLocks noChangeArrowheads="1"/>
              </p:cNvSpPr>
              <p:nvPr/>
            </p:nvSpPr>
            <p:spPr bwMode="auto">
              <a:xfrm>
                <a:off x="4713"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grpSp>
        <p:grpSp>
          <p:nvGrpSpPr>
            <p:cNvPr id="553" name="Group 127"/>
            <p:cNvGrpSpPr>
              <a:grpSpLocks/>
            </p:cNvGrpSpPr>
            <p:nvPr/>
          </p:nvGrpSpPr>
          <p:grpSpPr bwMode="auto">
            <a:xfrm>
              <a:off x="1255" y="2168"/>
              <a:ext cx="3496" cy="18"/>
              <a:chOff x="1252" y="2554"/>
              <a:chExt cx="3496" cy="18"/>
            </a:xfrm>
          </p:grpSpPr>
          <p:sp>
            <p:nvSpPr>
              <p:cNvPr id="1375" name="Oval 128"/>
              <p:cNvSpPr>
                <a:spLocks noChangeArrowheads="1"/>
              </p:cNvSpPr>
              <p:nvPr/>
            </p:nvSpPr>
            <p:spPr bwMode="auto">
              <a:xfrm>
                <a:off x="125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76" name="Oval 129"/>
              <p:cNvSpPr>
                <a:spLocks noChangeArrowheads="1"/>
              </p:cNvSpPr>
              <p:nvPr/>
            </p:nvSpPr>
            <p:spPr bwMode="auto">
              <a:xfrm>
                <a:off x="128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77" name="Oval 130"/>
              <p:cNvSpPr>
                <a:spLocks noChangeArrowheads="1"/>
              </p:cNvSpPr>
              <p:nvPr/>
            </p:nvSpPr>
            <p:spPr bwMode="auto">
              <a:xfrm>
                <a:off x="132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78" name="Oval 131"/>
              <p:cNvSpPr>
                <a:spLocks noChangeArrowheads="1"/>
              </p:cNvSpPr>
              <p:nvPr/>
            </p:nvSpPr>
            <p:spPr bwMode="auto">
              <a:xfrm>
                <a:off x="136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79" name="Oval 132"/>
              <p:cNvSpPr>
                <a:spLocks noChangeArrowheads="1"/>
              </p:cNvSpPr>
              <p:nvPr/>
            </p:nvSpPr>
            <p:spPr bwMode="auto">
              <a:xfrm>
                <a:off x="139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80" name="Oval 133"/>
              <p:cNvSpPr>
                <a:spLocks noChangeArrowheads="1"/>
              </p:cNvSpPr>
              <p:nvPr/>
            </p:nvSpPr>
            <p:spPr bwMode="auto">
              <a:xfrm>
                <a:off x="143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81" name="Oval 134"/>
              <p:cNvSpPr>
                <a:spLocks noChangeArrowheads="1"/>
              </p:cNvSpPr>
              <p:nvPr/>
            </p:nvSpPr>
            <p:spPr bwMode="auto">
              <a:xfrm>
                <a:off x="147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82" name="Oval 135"/>
              <p:cNvSpPr>
                <a:spLocks noChangeArrowheads="1"/>
              </p:cNvSpPr>
              <p:nvPr/>
            </p:nvSpPr>
            <p:spPr bwMode="auto">
              <a:xfrm>
                <a:off x="150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83" name="Oval 136"/>
              <p:cNvSpPr>
                <a:spLocks noChangeArrowheads="1"/>
              </p:cNvSpPr>
              <p:nvPr/>
            </p:nvSpPr>
            <p:spPr bwMode="auto">
              <a:xfrm>
                <a:off x="154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84" name="Oval 137"/>
              <p:cNvSpPr>
                <a:spLocks noChangeArrowheads="1"/>
              </p:cNvSpPr>
              <p:nvPr/>
            </p:nvSpPr>
            <p:spPr bwMode="auto">
              <a:xfrm>
                <a:off x="157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85" name="Oval 138"/>
              <p:cNvSpPr>
                <a:spLocks noChangeArrowheads="1"/>
              </p:cNvSpPr>
              <p:nvPr/>
            </p:nvSpPr>
            <p:spPr bwMode="auto">
              <a:xfrm>
                <a:off x="161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86" name="Oval 139"/>
              <p:cNvSpPr>
                <a:spLocks noChangeArrowheads="1"/>
              </p:cNvSpPr>
              <p:nvPr/>
            </p:nvSpPr>
            <p:spPr bwMode="auto">
              <a:xfrm>
                <a:off x="165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87" name="Oval 140"/>
              <p:cNvSpPr>
                <a:spLocks noChangeArrowheads="1"/>
              </p:cNvSpPr>
              <p:nvPr/>
            </p:nvSpPr>
            <p:spPr bwMode="auto">
              <a:xfrm>
                <a:off x="168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88" name="Oval 141"/>
              <p:cNvSpPr>
                <a:spLocks noChangeArrowheads="1"/>
              </p:cNvSpPr>
              <p:nvPr/>
            </p:nvSpPr>
            <p:spPr bwMode="auto">
              <a:xfrm>
                <a:off x="172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89" name="Oval 142"/>
              <p:cNvSpPr>
                <a:spLocks noChangeArrowheads="1"/>
              </p:cNvSpPr>
              <p:nvPr/>
            </p:nvSpPr>
            <p:spPr bwMode="auto">
              <a:xfrm>
                <a:off x="176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90" name="Oval 143"/>
              <p:cNvSpPr>
                <a:spLocks noChangeArrowheads="1"/>
              </p:cNvSpPr>
              <p:nvPr/>
            </p:nvSpPr>
            <p:spPr bwMode="auto">
              <a:xfrm>
                <a:off x="179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91" name="Oval 144"/>
              <p:cNvSpPr>
                <a:spLocks noChangeArrowheads="1"/>
              </p:cNvSpPr>
              <p:nvPr/>
            </p:nvSpPr>
            <p:spPr bwMode="auto">
              <a:xfrm>
                <a:off x="183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92" name="Oval 145"/>
              <p:cNvSpPr>
                <a:spLocks noChangeArrowheads="1"/>
              </p:cNvSpPr>
              <p:nvPr/>
            </p:nvSpPr>
            <p:spPr bwMode="auto">
              <a:xfrm>
                <a:off x="187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93" name="Oval 146"/>
              <p:cNvSpPr>
                <a:spLocks noChangeArrowheads="1"/>
              </p:cNvSpPr>
              <p:nvPr/>
            </p:nvSpPr>
            <p:spPr bwMode="auto">
              <a:xfrm>
                <a:off x="190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94" name="Oval 147"/>
              <p:cNvSpPr>
                <a:spLocks noChangeArrowheads="1"/>
              </p:cNvSpPr>
              <p:nvPr/>
            </p:nvSpPr>
            <p:spPr bwMode="auto">
              <a:xfrm>
                <a:off x="194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95" name="Oval 148"/>
              <p:cNvSpPr>
                <a:spLocks noChangeArrowheads="1"/>
              </p:cNvSpPr>
              <p:nvPr/>
            </p:nvSpPr>
            <p:spPr bwMode="auto">
              <a:xfrm>
                <a:off x="198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96" name="Oval 149"/>
              <p:cNvSpPr>
                <a:spLocks noChangeArrowheads="1"/>
              </p:cNvSpPr>
              <p:nvPr/>
            </p:nvSpPr>
            <p:spPr bwMode="auto">
              <a:xfrm>
                <a:off x="201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97" name="Oval 150"/>
              <p:cNvSpPr>
                <a:spLocks noChangeArrowheads="1"/>
              </p:cNvSpPr>
              <p:nvPr/>
            </p:nvSpPr>
            <p:spPr bwMode="auto">
              <a:xfrm>
                <a:off x="205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98" name="Oval 151"/>
              <p:cNvSpPr>
                <a:spLocks noChangeArrowheads="1"/>
              </p:cNvSpPr>
              <p:nvPr/>
            </p:nvSpPr>
            <p:spPr bwMode="auto">
              <a:xfrm>
                <a:off x="208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99" name="Oval 152"/>
              <p:cNvSpPr>
                <a:spLocks noChangeArrowheads="1"/>
              </p:cNvSpPr>
              <p:nvPr/>
            </p:nvSpPr>
            <p:spPr bwMode="auto">
              <a:xfrm>
                <a:off x="212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00" name="Oval 153"/>
              <p:cNvSpPr>
                <a:spLocks noChangeArrowheads="1"/>
              </p:cNvSpPr>
              <p:nvPr/>
            </p:nvSpPr>
            <p:spPr bwMode="auto">
              <a:xfrm>
                <a:off x="216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01" name="Oval 154"/>
              <p:cNvSpPr>
                <a:spLocks noChangeArrowheads="1"/>
              </p:cNvSpPr>
              <p:nvPr/>
            </p:nvSpPr>
            <p:spPr bwMode="auto">
              <a:xfrm>
                <a:off x="219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02" name="Oval 155"/>
              <p:cNvSpPr>
                <a:spLocks noChangeArrowheads="1"/>
              </p:cNvSpPr>
              <p:nvPr/>
            </p:nvSpPr>
            <p:spPr bwMode="auto">
              <a:xfrm>
                <a:off x="223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03" name="Oval 156"/>
              <p:cNvSpPr>
                <a:spLocks noChangeArrowheads="1"/>
              </p:cNvSpPr>
              <p:nvPr/>
            </p:nvSpPr>
            <p:spPr bwMode="auto">
              <a:xfrm>
                <a:off x="227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04" name="Oval 157"/>
              <p:cNvSpPr>
                <a:spLocks noChangeArrowheads="1"/>
              </p:cNvSpPr>
              <p:nvPr/>
            </p:nvSpPr>
            <p:spPr bwMode="auto">
              <a:xfrm>
                <a:off x="230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05" name="Oval 158"/>
              <p:cNvSpPr>
                <a:spLocks noChangeArrowheads="1"/>
              </p:cNvSpPr>
              <p:nvPr/>
            </p:nvSpPr>
            <p:spPr bwMode="auto">
              <a:xfrm>
                <a:off x="234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06" name="Oval 159"/>
              <p:cNvSpPr>
                <a:spLocks noChangeArrowheads="1"/>
              </p:cNvSpPr>
              <p:nvPr/>
            </p:nvSpPr>
            <p:spPr bwMode="auto">
              <a:xfrm>
                <a:off x="238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07" name="Oval 160"/>
              <p:cNvSpPr>
                <a:spLocks noChangeArrowheads="1"/>
              </p:cNvSpPr>
              <p:nvPr/>
            </p:nvSpPr>
            <p:spPr bwMode="auto">
              <a:xfrm>
                <a:off x="241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08" name="Oval 161"/>
              <p:cNvSpPr>
                <a:spLocks noChangeArrowheads="1"/>
              </p:cNvSpPr>
              <p:nvPr/>
            </p:nvSpPr>
            <p:spPr bwMode="auto">
              <a:xfrm>
                <a:off x="245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09" name="Oval 162"/>
              <p:cNvSpPr>
                <a:spLocks noChangeArrowheads="1"/>
              </p:cNvSpPr>
              <p:nvPr/>
            </p:nvSpPr>
            <p:spPr bwMode="auto">
              <a:xfrm>
                <a:off x="249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10" name="Oval 163"/>
              <p:cNvSpPr>
                <a:spLocks noChangeArrowheads="1"/>
              </p:cNvSpPr>
              <p:nvPr/>
            </p:nvSpPr>
            <p:spPr bwMode="auto">
              <a:xfrm>
                <a:off x="252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11" name="Oval 164"/>
              <p:cNvSpPr>
                <a:spLocks noChangeArrowheads="1"/>
              </p:cNvSpPr>
              <p:nvPr/>
            </p:nvSpPr>
            <p:spPr bwMode="auto">
              <a:xfrm>
                <a:off x="256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12" name="Oval 165"/>
              <p:cNvSpPr>
                <a:spLocks noChangeArrowheads="1"/>
              </p:cNvSpPr>
              <p:nvPr/>
            </p:nvSpPr>
            <p:spPr bwMode="auto">
              <a:xfrm>
                <a:off x="259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13" name="Oval 166"/>
              <p:cNvSpPr>
                <a:spLocks noChangeArrowheads="1"/>
              </p:cNvSpPr>
              <p:nvPr/>
            </p:nvSpPr>
            <p:spPr bwMode="auto">
              <a:xfrm>
                <a:off x="263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14" name="Oval 167"/>
              <p:cNvSpPr>
                <a:spLocks noChangeArrowheads="1"/>
              </p:cNvSpPr>
              <p:nvPr/>
            </p:nvSpPr>
            <p:spPr bwMode="auto">
              <a:xfrm>
                <a:off x="267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15" name="Oval 168"/>
              <p:cNvSpPr>
                <a:spLocks noChangeArrowheads="1"/>
              </p:cNvSpPr>
              <p:nvPr/>
            </p:nvSpPr>
            <p:spPr bwMode="auto">
              <a:xfrm>
                <a:off x="270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16" name="Oval 169"/>
              <p:cNvSpPr>
                <a:spLocks noChangeArrowheads="1"/>
              </p:cNvSpPr>
              <p:nvPr/>
            </p:nvSpPr>
            <p:spPr bwMode="auto">
              <a:xfrm>
                <a:off x="274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17" name="Oval 170"/>
              <p:cNvSpPr>
                <a:spLocks noChangeArrowheads="1"/>
              </p:cNvSpPr>
              <p:nvPr/>
            </p:nvSpPr>
            <p:spPr bwMode="auto">
              <a:xfrm>
                <a:off x="278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18" name="Oval 171"/>
              <p:cNvSpPr>
                <a:spLocks noChangeArrowheads="1"/>
              </p:cNvSpPr>
              <p:nvPr/>
            </p:nvSpPr>
            <p:spPr bwMode="auto">
              <a:xfrm>
                <a:off x="281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19" name="Oval 172"/>
              <p:cNvSpPr>
                <a:spLocks noChangeArrowheads="1"/>
              </p:cNvSpPr>
              <p:nvPr/>
            </p:nvSpPr>
            <p:spPr bwMode="auto">
              <a:xfrm>
                <a:off x="285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20" name="Oval 173"/>
              <p:cNvSpPr>
                <a:spLocks noChangeArrowheads="1"/>
              </p:cNvSpPr>
              <p:nvPr/>
            </p:nvSpPr>
            <p:spPr bwMode="auto">
              <a:xfrm>
                <a:off x="289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21" name="Oval 174"/>
              <p:cNvSpPr>
                <a:spLocks noChangeArrowheads="1"/>
              </p:cNvSpPr>
              <p:nvPr/>
            </p:nvSpPr>
            <p:spPr bwMode="auto">
              <a:xfrm>
                <a:off x="292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22" name="Oval 175"/>
              <p:cNvSpPr>
                <a:spLocks noChangeArrowheads="1"/>
              </p:cNvSpPr>
              <p:nvPr/>
            </p:nvSpPr>
            <p:spPr bwMode="auto">
              <a:xfrm>
                <a:off x="296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23" name="Oval 176"/>
              <p:cNvSpPr>
                <a:spLocks noChangeArrowheads="1"/>
              </p:cNvSpPr>
              <p:nvPr/>
            </p:nvSpPr>
            <p:spPr bwMode="auto">
              <a:xfrm>
                <a:off x="300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24" name="Oval 177"/>
              <p:cNvSpPr>
                <a:spLocks noChangeArrowheads="1"/>
              </p:cNvSpPr>
              <p:nvPr/>
            </p:nvSpPr>
            <p:spPr bwMode="auto">
              <a:xfrm>
                <a:off x="303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25" name="Oval 178"/>
              <p:cNvSpPr>
                <a:spLocks noChangeArrowheads="1"/>
              </p:cNvSpPr>
              <p:nvPr/>
            </p:nvSpPr>
            <p:spPr bwMode="auto">
              <a:xfrm>
                <a:off x="307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26" name="Oval 179"/>
              <p:cNvSpPr>
                <a:spLocks noChangeArrowheads="1"/>
              </p:cNvSpPr>
              <p:nvPr/>
            </p:nvSpPr>
            <p:spPr bwMode="auto">
              <a:xfrm>
                <a:off x="311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27" name="Oval 180"/>
              <p:cNvSpPr>
                <a:spLocks noChangeArrowheads="1"/>
              </p:cNvSpPr>
              <p:nvPr/>
            </p:nvSpPr>
            <p:spPr bwMode="auto">
              <a:xfrm>
                <a:off x="314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28" name="Oval 181"/>
              <p:cNvSpPr>
                <a:spLocks noChangeArrowheads="1"/>
              </p:cNvSpPr>
              <p:nvPr/>
            </p:nvSpPr>
            <p:spPr bwMode="auto">
              <a:xfrm>
                <a:off x="318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29" name="Oval 182"/>
              <p:cNvSpPr>
                <a:spLocks noChangeArrowheads="1"/>
              </p:cNvSpPr>
              <p:nvPr/>
            </p:nvSpPr>
            <p:spPr bwMode="auto">
              <a:xfrm>
                <a:off x="321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30" name="Oval 183"/>
              <p:cNvSpPr>
                <a:spLocks noChangeArrowheads="1"/>
              </p:cNvSpPr>
              <p:nvPr/>
            </p:nvSpPr>
            <p:spPr bwMode="auto">
              <a:xfrm>
                <a:off x="325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31" name="Oval 184"/>
              <p:cNvSpPr>
                <a:spLocks noChangeArrowheads="1"/>
              </p:cNvSpPr>
              <p:nvPr/>
            </p:nvSpPr>
            <p:spPr bwMode="auto">
              <a:xfrm>
                <a:off x="329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32" name="Oval 185"/>
              <p:cNvSpPr>
                <a:spLocks noChangeArrowheads="1"/>
              </p:cNvSpPr>
              <p:nvPr/>
            </p:nvSpPr>
            <p:spPr bwMode="auto">
              <a:xfrm>
                <a:off x="332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33" name="Oval 186"/>
              <p:cNvSpPr>
                <a:spLocks noChangeArrowheads="1"/>
              </p:cNvSpPr>
              <p:nvPr/>
            </p:nvSpPr>
            <p:spPr bwMode="auto">
              <a:xfrm>
                <a:off x="336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34" name="Oval 187"/>
              <p:cNvSpPr>
                <a:spLocks noChangeArrowheads="1"/>
              </p:cNvSpPr>
              <p:nvPr/>
            </p:nvSpPr>
            <p:spPr bwMode="auto">
              <a:xfrm>
                <a:off x="340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35" name="Oval 188"/>
              <p:cNvSpPr>
                <a:spLocks noChangeArrowheads="1"/>
              </p:cNvSpPr>
              <p:nvPr/>
            </p:nvSpPr>
            <p:spPr bwMode="auto">
              <a:xfrm>
                <a:off x="343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36" name="Oval 189"/>
              <p:cNvSpPr>
                <a:spLocks noChangeArrowheads="1"/>
              </p:cNvSpPr>
              <p:nvPr/>
            </p:nvSpPr>
            <p:spPr bwMode="auto">
              <a:xfrm>
                <a:off x="347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37" name="Oval 190"/>
              <p:cNvSpPr>
                <a:spLocks noChangeArrowheads="1"/>
              </p:cNvSpPr>
              <p:nvPr/>
            </p:nvSpPr>
            <p:spPr bwMode="auto">
              <a:xfrm>
                <a:off x="351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38" name="Oval 191"/>
              <p:cNvSpPr>
                <a:spLocks noChangeArrowheads="1"/>
              </p:cNvSpPr>
              <p:nvPr/>
            </p:nvSpPr>
            <p:spPr bwMode="auto">
              <a:xfrm>
                <a:off x="354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39" name="Oval 192"/>
              <p:cNvSpPr>
                <a:spLocks noChangeArrowheads="1"/>
              </p:cNvSpPr>
              <p:nvPr/>
            </p:nvSpPr>
            <p:spPr bwMode="auto">
              <a:xfrm>
                <a:off x="358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40" name="Oval 193"/>
              <p:cNvSpPr>
                <a:spLocks noChangeArrowheads="1"/>
              </p:cNvSpPr>
              <p:nvPr/>
            </p:nvSpPr>
            <p:spPr bwMode="auto">
              <a:xfrm>
                <a:off x="362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41" name="Oval 194"/>
              <p:cNvSpPr>
                <a:spLocks noChangeArrowheads="1"/>
              </p:cNvSpPr>
              <p:nvPr/>
            </p:nvSpPr>
            <p:spPr bwMode="auto">
              <a:xfrm>
                <a:off x="365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42" name="Oval 195"/>
              <p:cNvSpPr>
                <a:spLocks noChangeArrowheads="1"/>
              </p:cNvSpPr>
              <p:nvPr/>
            </p:nvSpPr>
            <p:spPr bwMode="auto">
              <a:xfrm>
                <a:off x="369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43" name="Oval 196"/>
              <p:cNvSpPr>
                <a:spLocks noChangeArrowheads="1"/>
              </p:cNvSpPr>
              <p:nvPr/>
            </p:nvSpPr>
            <p:spPr bwMode="auto">
              <a:xfrm>
                <a:off x="372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44" name="Oval 197"/>
              <p:cNvSpPr>
                <a:spLocks noChangeArrowheads="1"/>
              </p:cNvSpPr>
              <p:nvPr/>
            </p:nvSpPr>
            <p:spPr bwMode="auto">
              <a:xfrm>
                <a:off x="376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45" name="Oval 198"/>
              <p:cNvSpPr>
                <a:spLocks noChangeArrowheads="1"/>
              </p:cNvSpPr>
              <p:nvPr/>
            </p:nvSpPr>
            <p:spPr bwMode="auto">
              <a:xfrm>
                <a:off x="380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46" name="Oval 199"/>
              <p:cNvSpPr>
                <a:spLocks noChangeArrowheads="1"/>
              </p:cNvSpPr>
              <p:nvPr/>
            </p:nvSpPr>
            <p:spPr bwMode="auto">
              <a:xfrm>
                <a:off x="383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47" name="Oval 200"/>
              <p:cNvSpPr>
                <a:spLocks noChangeArrowheads="1"/>
              </p:cNvSpPr>
              <p:nvPr/>
            </p:nvSpPr>
            <p:spPr bwMode="auto">
              <a:xfrm>
                <a:off x="387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48" name="Oval 201"/>
              <p:cNvSpPr>
                <a:spLocks noChangeArrowheads="1"/>
              </p:cNvSpPr>
              <p:nvPr/>
            </p:nvSpPr>
            <p:spPr bwMode="auto">
              <a:xfrm>
                <a:off x="391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49" name="Oval 202"/>
              <p:cNvSpPr>
                <a:spLocks noChangeArrowheads="1"/>
              </p:cNvSpPr>
              <p:nvPr/>
            </p:nvSpPr>
            <p:spPr bwMode="auto">
              <a:xfrm>
                <a:off x="394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50" name="Oval 203"/>
              <p:cNvSpPr>
                <a:spLocks noChangeArrowheads="1"/>
              </p:cNvSpPr>
              <p:nvPr/>
            </p:nvSpPr>
            <p:spPr bwMode="auto">
              <a:xfrm>
                <a:off x="398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51" name="Oval 204"/>
              <p:cNvSpPr>
                <a:spLocks noChangeArrowheads="1"/>
              </p:cNvSpPr>
              <p:nvPr/>
            </p:nvSpPr>
            <p:spPr bwMode="auto">
              <a:xfrm>
                <a:off x="402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52" name="Oval 205"/>
              <p:cNvSpPr>
                <a:spLocks noChangeArrowheads="1"/>
              </p:cNvSpPr>
              <p:nvPr/>
            </p:nvSpPr>
            <p:spPr bwMode="auto">
              <a:xfrm>
                <a:off x="405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53" name="Oval 206"/>
              <p:cNvSpPr>
                <a:spLocks noChangeArrowheads="1"/>
              </p:cNvSpPr>
              <p:nvPr/>
            </p:nvSpPr>
            <p:spPr bwMode="auto">
              <a:xfrm>
                <a:off x="409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54" name="Oval 207"/>
              <p:cNvSpPr>
                <a:spLocks noChangeArrowheads="1"/>
              </p:cNvSpPr>
              <p:nvPr/>
            </p:nvSpPr>
            <p:spPr bwMode="auto">
              <a:xfrm>
                <a:off x="413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55" name="Oval 208"/>
              <p:cNvSpPr>
                <a:spLocks noChangeArrowheads="1"/>
              </p:cNvSpPr>
              <p:nvPr/>
            </p:nvSpPr>
            <p:spPr bwMode="auto">
              <a:xfrm>
                <a:off x="416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56" name="Oval 209"/>
              <p:cNvSpPr>
                <a:spLocks noChangeArrowheads="1"/>
              </p:cNvSpPr>
              <p:nvPr/>
            </p:nvSpPr>
            <p:spPr bwMode="auto">
              <a:xfrm>
                <a:off x="420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57" name="Oval 210"/>
              <p:cNvSpPr>
                <a:spLocks noChangeArrowheads="1"/>
              </p:cNvSpPr>
              <p:nvPr/>
            </p:nvSpPr>
            <p:spPr bwMode="auto">
              <a:xfrm>
                <a:off x="423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58" name="Oval 211"/>
              <p:cNvSpPr>
                <a:spLocks noChangeArrowheads="1"/>
              </p:cNvSpPr>
              <p:nvPr/>
            </p:nvSpPr>
            <p:spPr bwMode="auto">
              <a:xfrm>
                <a:off x="427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59" name="Oval 212"/>
              <p:cNvSpPr>
                <a:spLocks noChangeArrowheads="1"/>
              </p:cNvSpPr>
              <p:nvPr/>
            </p:nvSpPr>
            <p:spPr bwMode="auto">
              <a:xfrm>
                <a:off x="431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60" name="Oval 213"/>
              <p:cNvSpPr>
                <a:spLocks noChangeArrowheads="1"/>
              </p:cNvSpPr>
              <p:nvPr/>
            </p:nvSpPr>
            <p:spPr bwMode="auto">
              <a:xfrm>
                <a:off x="434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61" name="Oval 214"/>
              <p:cNvSpPr>
                <a:spLocks noChangeArrowheads="1"/>
              </p:cNvSpPr>
              <p:nvPr/>
            </p:nvSpPr>
            <p:spPr bwMode="auto">
              <a:xfrm>
                <a:off x="438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62" name="Oval 215"/>
              <p:cNvSpPr>
                <a:spLocks noChangeArrowheads="1"/>
              </p:cNvSpPr>
              <p:nvPr/>
            </p:nvSpPr>
            <p:spPr bwMode="auto">
              <a:xfrm>
                <a:off x="442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63" name="Oval 216"/>
              <p:cNvSpPr>
                <a:spLocks noChangeArrowheads="1"/>
              </p:cNvSpPr>
              <p:nvPr/>
            </p:nvSpPr>
            <p:spPr bwMode="auto">
              <a:xfrm>
                <a:off x="445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64" name="Oval 217"/>
              <p:cNvSpPr>
                <a:spLocks noChangeArrowheads="1"/>
              </p:cNvSpPr>
              <p:nvPr/>
            </p:nvSpPr>
            <p:spPr bwMode="auto">
              <a:xfrm>
                <a:off x="449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65" name="Oval 218"/>
              <p:cNvSpPr>
                <a:spLocks noChangeArrowheads="1"/>
              </p:cNvSpPr>
              <p:nvPr/>
            </p:nvSpPr>
            <p:spPr bwMode="auto">
              <a:xfrm>
                <a:off x="453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66" name="Oval 219"/>
              <p:cNvSpPr>
                <a:spLocks noChangeArrowheads="1"/>
              </p:cNvSpPr>
              <p:nvPr/>
            </p:nvSpPr>
            <p:spPr bwMode="auto">
              <a:xfrm>
                <a:off x="456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67" name="Oval 220"/>
              <p:cNvSpPr>
                <a:spLocks noChangeArrowheads="1"/>
              </p:cNvSpPr>
              <p:nvPr/>
            </p:nvSpPr>
            <p:spPr bwMode="auto">
              <a:xfrm>
                <a:off x="460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68" name="Oval 221"/>
              <p:cNvSpPr>
                <a:spLocks noChangeArrowheads="1"/>
              </p:cNvSpPr>
              <p:nvPr/>
            </p:nvSpPr>
            <p:spPr bwMode="auto">
              <a:xfrm>
                <a:off x="464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469" name="Oval 222"/>
              <p:cNvSpPr>
                <a:spLocks noChangeArrowheads="1"/>
              </p:cNvSpPr>
              <p:nvPr/>
            </p:nvSpPr>
            <p:spPr bwMode="auto">
              <a:xfrm>
                <a:off x="467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470" name="Oval 223"/>
              <p:cNvSpPr>
                <a:spLocks noChangeArrowheads="1"/>
              </p:cNvSpPr>
              <p:nvPr/>
            </p:nvSpPr>
            <p:spPr bwMode="auto">
              <a:xfrm>
                <a:off x="4713"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grpSp>
        <p:grpSp>
          <p:nvGrpSpPr>
            <p:cNvPr id="554" name="Group 224"/>
            <p:cNvGrpSpPr>
              <a:grpSpLocks/>
            </p:cNvGrpSpPr>
            <p:nvPr/>
          </p:nvGrpSpPr>
          <p:grpSpPr bwMode="auto">
            <a:xfrm>
              <a:off x="1255" y="1801"/>
              <a:ext cx="3496" cy="18"/>
              <a:chOff x="1252" y="2554"/>
              <a:chExt cx="3496" cy="18"/>
            </a:xfrm>
          </p:grpSpPr>
          <p:sp>
            <p:nvSpPr>
              <p:cNvPr id="1279" name="Oval 225"/>
              <p:cNvSpPr>
                <a:spLocks noChangeArrowheads="1"/>
              </p:cNvSpPr>
              <p:nvPr/>
            </p:nvSpPr>
            <p:spPr bwMode="auto">
              <a:xfrm>
                <a:off x="125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80" name="Oval 226"/>
              <p:cNvSpPr>
                <a:spLocks noChangeArrowheads="1"/>
              </p:cNvSpPr>
              <p:nvPr/>
            </p:nvSpPr>
            <p:spPr bwMode="auto">
              <a:xfrm>
                <a:off x="128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81" name="Oval 227"/>
              <p:cNvSpPr>
                <a:spLocks noChangeArrowheads="1"/>
              </p:cNvSpPr>
              <p:nvPr/>
            </p:nvSpPr>
            <p:spPr bwMode="auto">
              <a:xfrm>
                <a:off x="132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82" name="Oval 228"/>
              <p:cNvSpPr>
                <a:spLocks noChangeArrowheads="1"/>
              </p:cNvSpPr>
              <p:nvPr/>
            </p:nvSpPr>
            <p:spPr bwMode="auto">
              <a:xfrm>
                <a:off x="136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83" name="Oval 229"/>
              <p:cNvSpPr>
                <a:spLocks noChangeArrowheads="1"/>
              </p:cNvSpPr>
              <p:nvPr/>
            </p:nvSpPr>
            <p:spPr bwMode="auto">
              <a:xfrm>
                <a:off x="139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84" name="Oval 230"/>
              <p:cNvSpPr>
                <a:spLocks noChangeArrowheads="1"/>
              </p:cNvSpPr>
              <p:nvPr/>
            </p:nvSpPr>
            <p:spPr bwMode="auto">
              <a:xfrm>
                <a:off x="143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85" name="Oval 231"/>
              <p:cNvSpPr>
                <a:spLocks noChangeArrowheads="1"/>
              </p:cNvSpPr>
              <p:nvPr/>
            </p:nvSpPr>
            <p:spPr bwMode="auto">
              <a:xfrm>
                <a:off x="147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86" name="Oval 232"/>
              <p:cNvSpPr>
                <a:spLocks noChangeArrowheads="1"/>
              </p:cNvSpPr>
              <p:nvPr/>
            </p:nvSpPr>
            <p:spPr bwMode="auto">
              <a:xfrm>
                <a:off x="150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87" name="Oval 233"/>
              <p:cNvSpPr>
                <a:spLocks noChangeArrowheads="1"/>
              </p:cNvSpPr>
              <p:nvPr/>
            </p:nvSpPr>
            <p:spPr bwMode="auto">
              <a:xfrm>
                <a:off x="154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88" name="Oval 234"/>
              <p:cNvSpPr>
                <a:spLocks noChangeArrowheads="1"/>
              </p:cNvSpPr>
              <p:nvPr/>
            </p:nvSpPr>
            <p:spPr bwMode="auto">
              <a:xfrm>
                <a:off x="157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89" name="Oval 235"/>
              <p:cNvSpPr>
                <a:spLocks noChangeArrowheads="1"/>
              </p:cNvSpPr>
              <p:nvPr/>
            </p:nvSpPr>
            <p:spPr bwMode="auto">
              <a:xfrm>
                <a:off x="161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90" name="Oval 236"/>
              <p:cNvSpPr>
                <a:spLocks noChangeArrowheads="1"/>
              </p:cNvSpPr>
              <p:nvPr/>
            </p:nvSpPr>
            <p:spPr bwMode="auto">
              <a:xfrm>
                <a:off x="165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91" name="Oval 237"/>
              <p:cNvSpPr>
                <a:spLocks noChangeArrowheads="1"/>
              </p:cNvSpPr>
              <p:nvPr/>
            </p:nvSpPr>
            <p:spPr bwMode="auto">
              <a:xfrm>
                <a:off x="168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92" name="Oval 238"/>
              <p:cNvSpPr>
                <a:spLocks noChangeArrowheads="1"/>
              </p:cNvSpPr>
              <p:nvPr/>
            </p:nvSpPr>
            <p:spPr bwMode="auto">
              <a:xfrm>
                <a:off x="172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93" name="Oval 239"/>
              <p:cNvSpPr>
                <a:spLocks noChangeArrowheads="1"/>
              </p:cNvSpPr>
              <p:nvPr/>
            </p:nvSpPr>
            <p:spPr bwMode="auto">
              <a:xfrm>
                <a:off x="176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94" name="Oval 240"/>
              <p:cNvSpPr>
                <a:spLocks noChangeArrowheads="1"/>
              </p:cNvSpPr>
              <p:nvPr/>
            </p:nvSpPr>
            <p:spPr bwMode="auto">
              <a:xfrm>
                <a:off x="179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95" name="Oval 241"/>
              <p:cNvSpPr>
                <a:spLocks noChangeArrowheads="1"/>
              </p:cNvSpPr>
              <p:nvPr/>
            </p:nvSpPr>
            <p:spPr bwMode="auto">
              <a:xfrm>
                <a:off x="183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96" name="Oval 242"/>
              <p:cNvSpPr>
                <a:spLocks noChangeArrowheads="1"/>
              </p:cNvSpPr>
              <p:nvPr/>
            </p:nvSpPr>
            <p:spPr bwMode="auto">
              <a:xfrm>
                <a:off x="187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97" name="Oval 243"/>
              <p:cNvSpPr>
                <a:spLocks noChangeArrowheads="1"/>
              </p:cNvSpPr>
              <p:nvPr/>
            </p:nvSpPr>
            <p:spPr bwMode="auto">
              <a:xfrm>
                <a:off x="190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98" name="Oval 244"/>
              <p:cNvSpPr>
                <a:spLocks noChangeArrowheads="1"/>
              </p:cNvSpPr>
              <p:nvPr/>
            </p:nvSpPr>
            <p:spPr bwMode="auto">
              <a:xfrm>
                <a:off x="194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99" name="Oval 245"/>
              <p:cNvSpPr>
                <a:spLocks noChangeArrowheads="1"/>
              </p:cNvSpPr>
              <p:nvPr/>
            </p:nvSpPr>
            <p:spPr bwMode="auto">
              <a:xfrm>
                <a:off x="198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00" name="Oval 246"/>
              <p:cNvSpPr>
                <a:spLocks noChangeArrowheads="1"/>
              </p:cNvSpPr>
              <p:nvPr/>
            </p:nvSpPr>
            <p:spPr bwMode="auto">
              <a:xfrm>
                <a:off x="201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01" name="Oval 247"/>
              <p:cNvSpPr>
                <a:spLocks noChangeArrowheads="1"/>
              </p:cNvSpPr>
              <p:nvPr/>
            </p:nvSpPr>
            <p:spPr bwMode="auto">
              <a:xfrm>
                <a:off x="205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02" name="Oval 248"/>
              <p:cNvSpPr>
                <a:spLocks noChangeArrowheads="1"/>
              </p:cNvSpPr>
              <p:nvPr/>
            </p:nvSpPr>
            <p:spPr bwMode="auto">
              <a:xfrm>
                <a:off x="208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03" name="Oval 249"/>
              <p:cNvSpPr>
                <a:spLocks noChangeArrowheads="1"/>
              </p:cNvSpPr>
              <p:nvPr/>
            </p:nvSpPr>
            <p:spPr bwMode="auto">
              <a:xfrm>
                <a:off x="212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04" name="Oval 250"/>
              <p:cNvSpPr>
                <a:spLocks noChangeArrowheads="1"/>
              </p:cNvSpPr>
              <p:nvPr/>
            </p:nvSpPr>
            <p:spPr bwMode="auto">
              <a:xfrm>
                <a:off x="216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05" name="Oval 251"/>
              <p:cNvSpPr>
                <a:spLocks noChangeArrowheads="1"/>
              </p:cNvSpPr>
              <p:nvPr/>
            </p:nvSpPr>
            <p:spPr bwMode="auto">
              <a:xfrm>
                <a:off x="219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06" name="Oval 252"/>
              <p:cNvSpPr>
                <a:spLocks noChangeArrowheads="1"/>
              </p:cNvSpPr>
              <p:nvPr/>
            </p:nvSpPr>
            <p:spPr bwMode="auto">
              <a:xfrm>
                <a:off x="223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07" name="Oval 253"/>
              <p:cNvSpPr>
                <a:spLocks noChangeArrowheads="1"/>
              </p:cNvSpPr>
              <p:nvPr/>
            </p:nvSpPr>
            <p:spPr bwMode="auto">
              <a:xfrm>
                <a:off x="227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08" name="Oval 254"/>
              <p:cNvSpPr>
                <a:spLocks noChangeArrowheads="1"/>
              </p:cNvSpPr>
              <p:nvPr/>
            </p:nvSpPr>
            <p:spPr bwMode="auto">
              <a:xfrm>
                <a:off x="230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09" name="Oval 255"/>
              <p:cNvSpPr>
                <a:spLocks noChangeArrowheads="1"/>
              </p:cNvSpPr>
              <p:nvPr/>
            </p:nvSpPr>
            <p:spPr bwMode="auto">
              <a:xfrm>
                <a:off x="234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10" name="Oval 256"/>
              <p:cNvSpPr>
                <a:spLocks noChangeArrowheads="1"/>
              </p:cNvSpPr>
              <p:nvPr/>
            </p:nvSpPr>
            <p:spPr bwMode="auto">
              <a:xfrm>
                <a:off x="238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11" name="Oval 257"/>
              <p:cNvSpPr>
                <a:spLocks noChangeArrowheads="1"/>
              </p:cNvSpPr>
              <p:nvPr/>
            </p:nvSpPr>
            <p:spPr bwMode="auto">
              <a:xfrm>
                <a:off x="241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12" name="Oval 258"/>
              <p:cNvSpPr>
                <a:spLocks noChangeArrowheads="1"/>
              </p:cNvSpPr>
              <p:nvPr/>
            </p:nvSpPr>
            <p:spPr bwMode="auto">
              <a:xfrm>
                <a:off x="245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13" name="Oval 259"/>
              <p:cNvSpPr>
                <a:spLocks noChangeArrowheads="1"/>
              </p:cNvSpPr>
              <p:nvPr/>
            </p:nvSpPr>
            <p:spPr bwMode="auto">
              <a:xfrm>
                <a:off x="249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14" name="Oval 260"/>
              <p:cNvSpPr>
                <a:spLocks noChangeArrowheads="1"/>
              </p:cNvSpPr>
              <p:nvPr/>
            </p:nvSpPr>
            <p:spPr bwMode="auto">
              <a:xfrm>
                <a:off x="252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15" name="Oval 261"/>
              <p:cNvSpPr>
                <a:spLocks noChangeArrowheads="1"/>
              </p:cNvSpPr>
              <p:nvPr/>
            </p:nvSpPr>
            <p:spPr bwMode="auto">
              <a:xfrm>
                <a:off x="256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16" name="Oval 262"/>
              <p:cNvSpPr>
                <a:spLocks noChangeArrowheads="1"/>
              </p:cNvSpPr>
              <p:nvPr/>
            </p:nvSpPr>
            <p:spPr bwMode="auto">
              <a:xfrm>
                <a:off x="259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17" name="Oval 263"/>
              <p:cNvSpPr>
                <a:spLocks noChangeArrowheads="1"/>
              </p:cNvSpPr>
              <p:nvPr/>
            </p:nvSpPr>
            <p:spPr bwMode="auto">
              <a:xfrm>
                <a:off x="263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18" name="Oval 264"/>
              <p:cNvSpPr>
                <a:spLocks noChangeArrowheads="1"/>
              </p:cNvSpPr>
              <p:nvPr/>
            </p:nvSpPr>
            <p:spPr bwMode="auto">
              <a:xfrm>
                <a:off x="267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19" name="Oval 265"/>
              <p:cNvSpPr>
                <a:spLocks noChangeArrowheads="1"/>
              </p:cNvSpPr>
              <p:nvPr/>
            </p:nvSpPr>
            <p:spPr bwMode="auto">
              <a:xfrm>
                <a:off x="270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20" name="Oval 266"/>
              <p:cNvSpPr>
                <a:spLocks noChangeArrowheads="1"/>
              </p:cNvSpPr>
              <p:nvPr/>
            </p:nvSpPr>
            <p:spPr bwMode="auto">
              <a:xfrm>
                <a:off x="274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21" name="Oval 267"/>
              <p:cNvSpPr>
                <a:spLocks noChangeArrowheads="1"/>
              </p:cNvSpPr>
              <p:nvPr/>
            </p:nvSpPr>
            <p:spPr bwMode="auto">
              <a:xfrm>
                <a:off x="278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22" name="Oval 268"/>
              <p:cNvSpPr>
                <a:spLocks noChangeArrowheads="1"/>
              </p:cNvSpPr>
              <p:nvPr/>
            </p:nvSpPr>
            <p:spPr bwMode="auto">
              <a:xfrm>
                <a:off x="281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23" name="Oval 269"/>
              <p:cNvSpPr>
                <a:spLocks noChangeArrowheads="1"/>
              </p:cNvSpPr>
              <p:nvPr/>
            </p:nvSpPr>
            <p:spPr bwMode="auto">
              <a:xfrm>
                <a:off x="285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24" name="Oval 270"/>
              <p:cNvSpPr>
                <a:spLocks noChangeArrowheads="1"/>
              </p:cNvSpPr>
              <p:nvPr/>
            </p:nvSpPr>
            <p:spPr bwMode="auto">
              <a:xfrm>
                <a:off x="289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25" name="Oval 271"/>
              <p:cNvSpPr>
                <a:spLocks noChangeArrowheads="1"/>
              </p:cNvSpPr>
              <p:nvPr/>
            </p:nvSpPr>
            <p:spPr bwMode="auto">
              <a:xfrm>
                <a:off x="292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26" name="Oval 272"/>
              <p:cNvSpPr>
                <a:spLocks noChangeArrowheads="1"/>
              </p:cNvSpPr>
              <p:nvPr/>
            </p:nvSpPr>
            <p:spPr bwMode="auto">
              <a:xfrm>
                <a:off x="296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27" name="Oval 273"/>
              <p:cNvSpPr>
                <a:spLocks noChangeArrowheads="1"/>
              </p:cNvSpPr>
              <p:nvPr/>
            </p:nvSpPr>
            <p:spPr bwMode="auto">
              <a:xfrm>
                <a:off x="300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28" name="Oval 274"/>
              <p:cNvSpPr>
                <a:spLocks noChangeArrowheads="1"/>
              </p:cNvSpPr>
              <p:nvPr/>
            </p:nvSpPr>
            <p:spPr bwMode="auto">
              <a:xfrm>
                <a:off x="303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29" name="Oval 275"/>
              <p:cNvSpPr>
                <a:spLocks noChangeArrowheads="1"/>
              </p:cNvSpPr>
              <p:nvPr/>
            </p:nvSpPr>
            <p:spPr bwMode="auto">
              <a:xfrm>
                <a:off x="307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30" name="Oval 276"/>
              <p:cNvSpPr>
                <a:spLocks noChangeArrowheads="1"/>
              </p:cNvSpPr>
              <p:nvPr/>
            </p:nvSpPr>
            <p:spPr bwMode="auto">
              <a:xfrm>
                <a:off x="311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31" name="Oval 277"/>
              <p:cNvSpPr>
                <a:spLocks noChangeArrowheads="1"/>
              </p:cNvSpPr>
              <p:nvPr/>
            </p:nvSpPr>
            <p:spPr bwMode="auto">
              <a:xfrm>
                <a:off x="314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32" name="Oval 278"/>
              <p:cNvSpPr>
                <a:spLocks noChangeArrowheads="1"/>
              </p:cNvSpPr>
              <p:nvPr/>
            </p:nvSpPr>
            <p:spPr bwMode="auto">
              <a:xfrm>
                <a:off x="318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33" name="Oval 279"/>
              <p:cNvSpPr>
                <a:spLocks noChangeArrowheads="1"/>
              </p:cNvSpPr>
              <p:nvPr/>
            </p:nvSpPr>
            <p:spPr bwMode="auto">
              <a:xfrm>
                <a:off x="321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34" name="Oval 280"/>
              <p:cNvSpPr>
                <a:spLocks noChangeArrowheads="1"/>
              </p:cNvSpPr>
              <p:nvPr/>
            </p:nvSpPr>
            <p:spPr bwMode="auto">
              <a:xfrm>
                <a:off x="325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35" name="Oval 281"/>
              <p:cNvSpPr>
                <a:spLocks noChangeArrowheads="1"/>
              </p:cNvSpPr>
              <p:nvPr/>
            </p:nvSpPr>
            <p:spPr bwMode="auto">
              <a:xfrm>
                <a:off x="329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36" name="Oval 282"/>
              <p:cNvSpPr>
                <a:spLocks noChangeArrowheads="1"/>
              </p:cNvSpPr>
              <p:nvPr/>
            </p:nvSpPr>
            <p:spPr bwMode="auto">
              <a:xfrm>
                <a:off x="332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37" name="Oval 283"/>
              <p:cNvSpPr>
                <a:spLocks noChangeArrowheads="1"/>
              </p:cNvSpPr>
              <p:nvPr/>
            </p:nvSpPr>
            <p:spPr bwMode="auto">
              <a:xfrm>
                <a:off x="336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38" name="Oval 284"/>
              <p:cNvSpPr>
                <a:spLocks noChangeArrowheads="1"/>
              </p:cNvSpPr>
              <p:nvPr/>
            </p:nvSpPr>
            <p:spPr bwMode="auto">
              <a:xfrm>
                <a:off x="340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39" name="Oval 285"/>
              <p:cNvSpPr>
                <a:spLocks noChangeArrowheads="1"/>
              </p:cNvSpPr>
              <p:nvPr/>
            </p:nvSpPr>
            <p:spPr bwMode="auto">
              <a:xfrm>
                <a:off x="343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40" name="Oval 286"/>
              <p:cNvSpPr>
                <a:spLocks noChangeArrowheads="1"/>
              </p:cNvSpPr>
              <p:nvPr/>
            </p:nvSpPr>
            <p:spPr bwMode="auto">
              <a:xfrm>
                <a:off x="347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41" name="Oval 287"/>
              <p:cNvSpPr>
                <a:spLocks noChangeArrowheads="1"/>
              </p:cNvSpPr>
              <p:nvPr/>
            </p:nvSpPr>
            <p:spPr bwMode="auto">
              <a:xfrm>
                <a:off x="351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42" name="Oval 288"/>
              <p:cNvSpPr>
                <a:spLocks noChangeArrowheads="1"/>
              </p:cNvSpPr>
              <p:nvPr/>
            </p:nvSpPr>
            <p:spPr bwMode="auto">
              <a:xfrm>
                <a:off x="354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43" name="Oval 289"/>
              <p:cNvSpPr>
                <a:spLocks noChangeArrowheads="1"/>
              </p:cNvSpPr>
              <p:nvPr/>
            </p:nvSpPr>
            <p:spPr bwMode="auto">
              <a:xfrm>
                <a:off x="358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44" name="Oval 290"/>
              <p:cNvSpPr>
                <a:spLocks noChangeArrowheads="1"/>
              </p:cNvSpPr>
              <p:nvPr/>
            </p:nvSpPr>
            <p:spPr bwMode="auto">
              <a:xfrm>
                <a:off x="362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45" name="Oval 291"/>
              <p:cNvSpPr>
                <a:spLocks noChangeArrowheads="1"/>
              </p:cNvSpPr>
              <p:nvPr/>
            </p:nvSpPr>
            <p:spPr bwMode="auto">
              <a:xfrm>
                <a:off x="365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46" name="Oval 292"/>
              <p:cNvSpPr>
                <a:spLocks noChangeArrowheads="1"/>
              </p:cNvSpPr>
              <p:nvPr/>
            </p:nvSpPr>
            <p:spPr bwMode="auto">
              <a:xfrm>
                <a:off x="369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47" name="Oval 293"/>
              <p:cNvSpPr>
                <a:spLocks noChangeArrowheads="1"/>
              </p:cNvSpPr>
              <p:nvPr/>
            </p:nvSpPr>
            <p:spPr bwMode="auto">
              <a:xfrm>
                <a:off x="372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48" name="Oval 294"/>
              <p:cNvSpPr>
                <a:spLocks noChangeArrowheads="1"/>
              </p:cNvSpPr>
              <p:nvPr/>
            </p:nvSpPr>
            <p:spPr bwMode="auto">
              <a:xfrm>
                <a:off x="376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49" name="Oval 295"/>
              <p:cNvSpPr>
                <a:spLocks noChangeArrowheads="1"/>
              </p:cNvSpPr>
              <p:nvPr/>
            </p:nvSpPr>
            <p:spPr bwMode="auto">
              <a:xfrm>
                <a:off x="380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50" name="Oval 296"/>
              <p:cNvSpPr>
                <a:spLocks noChangeArrowheads="1"/>
              </p:cNvSpPr>
              <p:nvPr/>
            </p:nvSpPr>
            <p:spPr bwMode="auto">
              <a:xfrm>
                <a:off x="383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51" name="Oval 297"/>
              <p:cNvSpPr>
                <a:spLocks noChangeArrowheads="1"/>
              </p:cNvSpPr>
              <p:nvPr/>
            </p:nvSpPr>
            <p:spPr bwMode="auto">
              <a:xfrm>
                <a:off x="387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52" name="Oval 298"/>
              <p:cNvSpPr>
                <a:spLocks noChangeArrowheads="1"/>
              </p:cNvSpPr>
              <p:nvPr/>
            </p:nvSpPr>
            <p:spPr bwMode="auto">
              <a:xfrm>
                <a:off x="391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53" name="Oval 299"/>
              <p:cNvSpPr>
                <a:spLocks noChangeArrowheads="1"/>
              </p:cNvSpPr>
              <p:nvPr/>
            </p:nvSpPr>
            <p:spPr bwMode="auto">
              <a:xfrm>
                <a:off x="394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54" name="Oval 300"/>
              <p:cNvSpPr>
                <a:spLocks noChangeArrowheads="1"/>
              </p:cNvSpPr>
              <p:nvPr/>
            </p:nvSpPr>
            <p:spPr bwMode="auto">
              <a:xfrm>
                <a:off x="398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55" name="Oval 301"/>
              <p:cNvSpPr>
                <a:spLocks noChangeArrowheads="1"/>
              </p:cNvSpPr>
              <p:nvPr/>
            </p:nvSpPr>
            <p:spPr bwMode="auto">
              <a:xfrm>
                <a:off x="402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56" name="Oval 302"/>
              <p:cNvSpPr>
                <a:spLocks noChangeArrowheads="1"/>
              </p:cNvSpPr>
              <p:nvPr/>
            </p:nvSpPr>
            <p:spPr bwMode="auto">
              <a:xfrm>
                <a:off x="405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57" name="Oval 303"/>
              <p:cNvSpPr>
                <a:spLocks noChangeArrowheads="1"/>
              </p:cNvSpPr>
              <p:nvPr/>
            </p:nvSpPr>
            <p:spPr bwMode="auto">
              <a:xfrm>
                <a:off x="409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58" name="Oval 304"/>
              <p:cNvSpPr>
                <a:spLocks noChangeArrowheads="1"/>
              </p:cNvSpPr>
              <p:nvPr/>
            </p:nvSpPr>
            <p:spPr bwMode="auto">
              <a:xfrm>
                <a:off x="413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59" name="Oval 305"/>
              <p:cNvSpPr>
                <a:spLocks noChangeArrowheads="1"/>
              </p:cNvSpPr>
              <p:nvPr/>
            </p:nvSpPr>
            <p:spPr bwMode="auto">
              <a:xfrm>
                <a:off x="416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60" name="Oval 306"/>
              <p:cNvSpPr>
                <a:spLocks noChangeArrowheads="1"/>
              </p:cNvSpPr>
              <p:nvPr/>
            </p:nvSpPr>
            <p:spPr bwMode="auto">
              <a:xfrm>
                <a:off x="420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61" name="Oval 307"/>
              <p:cNvSpPr>
                <a:spLocks noChangeArrowheads="1"/>
              </p:cNvSpPr>
              <p:nvPr/>
            </p:nvSpPr>
            <p:spPr bwMode="auto">
              <a:xfrm>
                <a:off x="423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62" name="Oval 308"/>
              <p:cNvSpPr>
                <a:spLocks noChangeArrowheads="1"/>
              </p:cNvSpPr>
              <p:nvPr/>
            </p:nvSpPr>
            <p:spPr bwMode="auto">
              <a:xfrm>
                <a:off x="427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63" name="Oval 309"/>
              <p:cNvSpPr>
                <a:spLocks noChangeArrowheads="1"/>
              </p:cNvSpPr>
              <p:nvPr/>
            </p:nvSpPr>
            <p:spPr bwMode="auto">
              <a:xfrm>
                <a:off x="431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64" name="Oval 310"/>
              <p:cNvSpPr>
                <a:spLocks noChangeArrowheads="1"/>
              </p:cNvSpPr>
              <p:nvPr/>
            </p:nvSpPr>
            <p:spPr bwMode="auto">
              <a:xfrm>
                <a:off x="434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65" name="Oval 311"/>
              <p:cNvSpPr>
                <a:spLocks noChangeArrowheads="1"/>
              </p:cNvSpPr>
              <p:nvPr/>
            </p:nvSpPr>
            <p:spPr bwMode="auto">
              <a:xfrm>
                <a:off x="438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66" name="Oval 312"/>
              <p:cNvSpPr>
                <a:spLocks noChangeArrowheads="1"/>
              </p:cNvSpPr>
              <p:nvPr/>
            </p:nvSpPr>
            <p:spPr bwMode="auto">
              <a:xfrm>
                <a:off x="442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67" name="Oval 313"/>
              <p:cNvSpPr>
                <a:spLocks noChangeArrowheads="1"/>
              </p:cNvSpPr>
              <p:nvPr/>
            </p:nvSpPr>
            <p:spPr bwMode="auto">
              <a:xfrm>
                <a:off x="445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68" name="Oval 314"/>
              <p:cNvSpPr>
                <a:spLocks noChangeArrowheads="1"/>
              </p:cNvSpPr>
              <p:nvPr/>
            </p:nvSpPr>
            <p:spPr bwMode="auto">
              <a:xfrm>
                <a:off x="449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69" name="Oval 315"/>
              <p:cNvSpPr>
                <a:spLocks noChangeArrowheads="1"/>
              </p:cNvSpPr>
              <p:nvPr/>
            </p:nvSpPr>
            <p:spPr bwMode="auto">
              <a:xfrm>
                <a:off x="453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70" name="Oval 316"/>
              <p:cNvSpPr>
                <a:spLocks noChangeArrowheads="1"/>
              </p:cNvSpPr>
              <p:nvPr/>
            </p:nvSpPr>
            <p:spPr bwMode="auto">
              <a:xfrm>
                <a:off x="456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71" name="Oval 317"/>
              <p:cNvSpPr>
                <a:spLocks noChangeArrowheads="1"/>
              </p:cNvSpPr>
              <p:nvPr/>
            </p:nvSpPr>
            <p:spPr bwMode="auto">
              <a:xfrm>
                <a:off x="460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72" name="Oval 318"/>
              <p:cNvSpPr>
                <a:spLocks noChangeArrowheads="1"/>
              </p:cNvSpPr>
              <p:nvPr/>
            </p:nvSpPr>
            <p:spPr bwMode="auto">
              <a:xfrm>
                <a:off x="464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373" name="Oval 319"/>
              <p:cNvSpPr>
                <a:spLocks noChangeArrowheads="1"/>
              </p:cNvSpPr>
              <p:nvPr/>
            </p:nvSpPr>
            <p:spPr bwMode="auto">
              <a:xfrm>
                <a:off x="467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374" name="Oval 320"/>
              <p:cNvSpPr>
                <a:spLocks noChangeArrowheads="1"/>
              </p:cNvSpPr>
              <p:nvPr/>
            </p:nvSpPr>
            <p:spPr bwMode="auto">
              <a:xfrm>
                <a:off x="4713"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grpSp>
        <p:grpSp>
          <p:nvGrpSpPr>
            <p:cNvPr id="555" name="Group 321"/>
            <p:cNvGrpSpPr>
              <a:grpSpLocks/>
            </p:cNvGrpSpPr>
            <p:nvPr/>
          </p:nvGrpSpPr>
          <p:grpSpPr bwMode="auto">
            <a:xfrm>
              <a:off x="1255" y="2902"/>
              <a:ext cx="3496" cy="18"/>
              <a:chOff x="1252" y="2554"/>
              <a:chExt cx="3496" cy="18"/>
            </a:xfrm>
          </p:grpSpPr>
          <p:sp>
            <p:nvSpPr>
              <p:cNvPr id="1183" name="Oval 322"/>
              <p:cNvSpPr>
                <a:spLocks noChangeArrowheads="1"/>
              </p:cNvSpPr>
              <p:nvPr/>
            </p:nvSpPr>
            <p:spPr bwMode="auto">
              <a:xfrm>
                <a:off x="125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84" name="Oval 323"/>
              <p:cNvSpPr>
                <a:spLocks noChangeArrowheads="1"/>
              </p:cNvSpPr>
              <p:nvPr/>
            </p:nvSpPr>
            <p:spPr bwMode="auto">
              <a:xfrm>
                <a:off x="128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85" name="Oval 324"/>
              <p:cNvSpPr>
                <a:spLocks noChangeArrowheads="1"/>
              </p:cNvSpPr>
              <p:nvPr/>
            </p:nvSpPr>
            <p:spPr bwMode="auto">
              <a:xfrm>
                <a:off x="132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86" name="Oval 325"/>
              <p:cNvSpPr>
                <a:spLocks noChangeArrowheads="1"/>
              </p:cNvSpPr>
              <p:nvPr/>
            </p:nvSpPr>
            <p:spPr bwMode="auto">
              <a:xfrm>
                <a:off x="136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87" name="Oval 326"/>
              <p:cNvSpPr>
                <a:spLocks noChangeArrowheads="1"/>
              </p:cNvSpPr>
              <p:nvPr/>
            </p:nvSpPr>
            <p:spPr bwMode="auto">
              <a:xfrm>
                <a:off x="139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88" name="Oval 327"/>
              <p:cNvSpPr>
                <a:spLocks noChangeArrowheads="1"/>
              </p:cNvSpPr>
              <p:nvPr/>
            </p:nvSpPr>
            <p:spPr bwMode="auto">
              <a:xfrm>
                <a:off x="143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89" name="Oval 328"/>
              <p:cNvSpPr>
                <a:spLocks noChangeArrowheads="1"/>
              </p:cNvSpPr>
              <p:nvPr/>
            </p:nvSpPr>
            <p:spPr bwMode="auto">
              <a:xfrm>
                <a:off x="147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90" name="Oval 329"/>
              <p:cNvSpPr>
                <a:spLocks noChangeArrowheads="1"/>
              </p:cNvSpPr>
              <p:nvPr/>
            </p:nvSpPr>
            <p:spPr bwMode="auto">
              <a:xfrm>
                <a:off x="150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91" name="Oval 330"/>
              <p:cNvSpPr>
                <a:spLocks noChangeArrowheads="1"/>
              </p:cNvSpPr>
              <p:nvPr/>
            </p:nvSpPr>
            <p:spPr bwMode="auto">
              <a:xfrm>
                <a:off x="154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92" name="Oval 331"/>
              <p:cNvSpPr>
                <a:spLocks noChangeArrowheads="1"/>
              </p:cNvSpPr>
              <p:nvPr/>
            </p:nvSpPr>
            <p:spPr bwMode="auto">
              <a:xfrm>
                <a:off x="157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93" name="Oval 332"/>
              <p:cNvSpPr>
                <a:spLocks noChangeArrowheads="1"/>
              </p:cNvSpPr>
              <p:nvPr/>
            </p:nvSpPr>
            <p:spPr bwMode="auto">
              <a:xfrm>
                <a:off x="161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94" name="Oval 333"/>
              <p:cNvSpPr>
                <a:spLocks noChangeArrowheads="1"/>
              </p:cNvSpPr>
              <p:nvPr/>
            </p:nvSpPr>
            <p:spPr bwMode="auto">
              <a:xfrm>
                <a:off x="165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95" name="Oval 334"/>
              <p:cNvSpPr>
                <a:spLocks noChangeArrowheads="1"/>
              </p:cNvSpPr>
              <p:nvPr/>
            </p:nvSpPr>
            <p:spPr bwMode="auto">
              <a:xfrm>
                <a:off x="168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96" name="Oval 335"/>
              <p:cNvSpPr>
                <a:spLocks noChangeArrowheads="1"/>
              </p:cNvSpPr>
              <p:nvPr/>
            </p:nvSpPr>
            <p:spPr bwMode="auto">
              <a:xfrm>
                <a:off x="172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97" name="Oval 336"/>
              <p:cNvSpPr>
                <a:spLocks noChangeArrowheads="1"/>
              </p:cNvSpPr>
              <p:nvPr/>
            </p:nvSpPr>
            <p:spPr bwMode="auto">
              <a:xfrm>
                <a:off x="176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98" name="Oval 337"/>
              <p:cNvSpPr>
                <a:spLocks noChangeArrowheads="1"/>
              </p:cNvSpPr>
              <p:nvPr/>
            </p:nvSpPr>
            <p:spPr bwMode="auto">
              <a:xfrm>
                <a:off x="179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99" name="Oval 338"/>
              <p:cNvSpPr>
                <a:spLocks noChangeArrowheads="1"/>
              </p:cNvSpPr>
              <p:nvPr/>
            </p:nvSpPr>
            <p:spPr bwMode="auto">
              <a:xfrm>
                <a:off x="183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00" name="Oval 339"/>
              <p:cNvSpPr>
                <a:spLocks noChangeArrowheads="1"/>
              </p:cNvSpPr>
              <p:nvPr/>
            </p:nvSpPr>
            <p:spPr bwMode="auto">
              <a:xfrm>
                <a:off x="187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01" name="Oval 340"/>
              <p:cNvSpPr>
                <a:spLocks noChangeArrowheads="1"/>
              </p:cNvSpPr>
              <p:nvPr/>
            </p:nvSpPr>
            <p:spPr bwMode="auto">
              <a:xfrm>
                <a:off x="190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02" name="Oval 341"/>
              <p:cNvSpPr>
                <a:spLocks noChangeArrowheads="1"/>
              </p:cNvSpPr>
              <p:nvPr/>
            </p:nvSpPr>
            <p:spPr bwMode="auto">
              <a:xfrm>
                <a:off x="194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03" name="Oval 342"/>
              <p:cNvSpPr>
                <a:spLocks noChangeArrowheads="1"/>
              </p:cNvSpPr>
              <p:nvPr/>
            </p:nvSpPr>
            <p:spPr bwMode="auto">
              <a:xfrm>
                <a:off x="198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04" name="Oval 343"/>
              <p:cNvSpPr>
                <a:spLocks noChangeArrowheads="1"/>
              </p:cNvSpPr>
              <p:nvPr/>
            </p:nvSpPr>
            <p:spPr bwMode="auto">
              <a:xfrm>
                <a:off x="201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05" name="Oval 344"/>
              <p:cNvSpPr>
                <a:spLocks noChangeArrowheads="1"/>
              </p:cNvSpPr>
              <p:nvPr/>
            </p:nvSpPr>
            <p:spPr bwMode="auto">
              <a:xfrm>
                <a:off x="205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06" name="Oval 345"/>
              <p:cNvSpPr>
                <a:spLocks noChangeArrowheads="1"/>
              </p:cNvSpPr>
              <p:nvPr/>
            </p:nvSpPr>
            <p:spPr bwMode="auto">
              <a:xfrm>
                <a:off x="208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07" name="Oval 346"/>
              <p:cNvSpPr>
                <a:spLocks noChangeArrowheads="1"/>
              </p:cNvSpPr>
              <p:nvPr/>
            </p:nvSpPr>
            <p:spPr bwMode="auto">
              <a:xfrm>
                <a:off x="212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08" name="Oval 347"/>
              <p:cNvSpPr>
                <a:spLocks noChangeArrowheads="1"/>
              </p:cNvSpPr>
              <p:nvPr/>
            </p:nvSpPr>
            <p:spPr bwMode="auto">
              <a:xfrm>
                <a:off x="216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09" name="Oval 348"/>
              <p:cNvSpPr>
                <a:spLocks noChangeArrowheads="1"/>
              </p:cNvSpPr>
              <p:nvPr/>
            </p:nvSpPr>
            <p:spPr bwMode="auto">
              <a:xfrm>
                <a:off x="219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10" name="Oval 349"/>
              <p:cNvSpPr>
                <a:spLocks noChangeArrowheads="1"/>
              </p:cNvSpPr>
              <p:nvPr/>
            </p:nvSpPr>
            <p:spPr bwMode="auto">
              <a:xfrm>
                <a:off x="223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11" name="Oval 350"/>
              <p:cNvSpPr>
                <a:spLocks noChangeArrowheads="1"/>
              </p:cNvSpPr>
              <p:nvPr/>
            </p:nvSpPr>
            <p:spPr bwMode="auto">
              <a:xfrm>
                <a:off x="227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12" name="Oval 351"/>
              <p:cNvSpPr>
                <a:spLocks noChangeArrowheads="1"/>
              </p:cNvSpPr>
              <p:nvPr/>
            </p:nvSpPr>
            <p:spPr bwMode="auto">
              <a:xfrm>
                <a:off x="230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13" name="Oval 352"/>
              <p:cNvSpPr>
                <a:spLocks noChangeArrowheads="1"/>
              </p:cNvSpPr>
              <p:nvPr/>
            </p:nvSpPr>
            <p:spPr bwMode="auto">
              <a:xfrm>
                <a:off x="234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14" name="Oval 353"/>
              <p:cNvSpPr>
                <a:spLocks noChangeArrowheads="1"/>
              </p:cNvSpPr>
              <p:nvPr/>
            </p:nvSpPr>
            <p:spPr bwMode="auto">
              <a:xfrm>
                <a:off x="238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15" name="Oval 354"/>
              <p:cNvSpPr>
                <a:spLocks noChangeArrowheads="1"/>
              </p:cNvSpPr>
              <p:nvPr/>
            </p:nvSpPr>
            <p:spPr bwMode="auto">
              <a:xfrm>
                <a:off x="241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16" name="Oval 355"/>
              <p:cNvSpPr>
                <a:spLocks noChangeArrowheads="1"/>
              </p:cNvSpPr>
              <p:nvPr/>
            </p:nvSpPr>
            <p:spPr bwMode="auto">
              <a:xfrm>
                <a:off x="245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17" name="Oval 356"/>
              <p:cNvSpPr>
                <a:spLocks noChangeArrowheads="1"/>
              </p:cNvSpPr>
              <p:nvPr/>
            </p:nvSpPr>
            <p:spPr bwMode="auto">
              <a:xfrm>
                <a:off x="249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18" name="Oval 357"/>
              <p:cNvSpPr>
                <a:spLocks noChangeArrowheads="1"/>
              </p:cNvSpPr>
              <p:nvPr/>
            </p:nvSpPr>
            <p:spPr bwMode="auto">
              <a:xfrm>
                <a:off x="252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19" name="Oval 358"/>
              <p:cNvSpPr>
                <a:spLocks noChangeArrowheads="1"/>
              </p:cNvSpPr>
              <p:nvPr/>
            </p:nvSpPr>
            <p:spPr bwMode="auto">
              <a:xfrm>
                <a:off x="256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20" name="Oval 359"/>
              <p:cNvSpPr>
                <a:spLocks noChangeArrowheads="1"/>
              </p:cNvSpPr>
              <p:nvPr/>
            </p:nvSpPr>
            <p:spPr bwMode="auto">
              <a:xfrm>
                <a:off x="259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21" name="Oval 360"/>
              <p:cNvSpPr>
                <a:spLocks noChangeArrowheads="1"/>
              </p:cNvSpPr>
              <p:nvPr/>
            </p:nvSpPr>
            <p:spPr bwMode="auto">
              <a:xfrm>
                <a:off x="263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22" name="Oval 361"/>
              <p:cNvSpPr>
                <a:spLocks noChangeArrowheads="1"/>
              </p:cNvSpPr>
              <p:nvPr/>
            </p:nvSpPr>
            <p:spPr bwMode="auto">
              <a:xfrm>
                <a:off x="267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23" name="Oval 362"/>
              <p:cNvSpPr>
                <a:spLocks noChangeArrowheads="1"/>
              </p:cNvSpPr>
              <p:nvPr/>
            </p:nvSpPr>
            <p:spPr bwMode="auto">
              <a:xfrm>
                <a:off x="270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24" name="Oval 363"/>
              <p:cNvSpPr>
                <a:spLocks noChangeArrowheads="1"/>
              </p:cNvSpPr>
              <p:nvPr/>
            </p:nvSpPr>
            <p:spPr bwMode="auto">
              <a:xfrm>
                <a:off x="274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25" name="Oval 364"/>
              <p:cNvSpPr>
                <a:spLocks noChangeArrowheads="1"/>
              </p:cNvSpPr>
              <p:nvPr/>
            </p:nvSpPr>
            <p:spPr bwMode="auto">
              <a:xfrm>
                <a:off x="278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26" name="Oval 365"/>
              <p:cNvSpPr>
                <a:spLocks noChangeArrowheads="1"/>
              </p:cNvSpPr>
              <p:nvPr/>
            </p:nvSpPr>
            <p:spPr bwMode="auto">
              <a:xfrm>
                <a:off x="281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27" name="Oval 366"/>
              <p:cNvSpPr>
                <a:spLocks noChangeArrowheads="1"/>
              </p:cNvSpPr>
              <p:nvPr/>
            </p:nvSpPr>
            <p:spPr bwMode="auto">
              <a:xfrm>
                <a:off x="285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28" name="Oval 367"/>
              <p:cNvSpPr>
                <a:spLocks noChangeArrowheads="1"/>
              </p:cNvSpPr>
              <p:nvPr/>
            </p:nvSpPr>
            <p:spPr bwMode="auto">
              <a:xfrm>
                <a:off x="289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29" name="Oval 368"/>
              <p:cNvSpPr>
                <a:spLocks noChangeArrowheads="1"/>
              </p:cNvSpPr>
              <p:nvPr/>
            </p:nvSpPr>
            <p:spPr bwMode="auto">
              <a:xfrm>
                <a:off x="292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30" name="Oval 369"/>
              <p:cNvSpPr>
                <a:spLocks noChangeArrowheads="1"/>
              </p:cNvSpPr>
              <p:nvPr/>
            </p:nvSpPr>
            <p:spPr bwMode="auto">
              <a:xfrm>
                <a:off x="296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31" name="Oval 370"/>
              <p:cNvSpPr>
                <a:spLocks noChangeArrowheads="1"/>
              </p:cNvSpPr>
              <p:nvPr/>
            </p:nvSpPr>
            <p:spPr bwMode="auto">
              <a:xfrm>
                <a:off x="300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32" name="Oval 371"/>
              <p:cNvSpPr>
                <a:spLocks noChangeArrowheads="1"/>
              </p:cNvSpPr>
              <p:nvPr/>
            </p:nvSpPr>
            <p:spPr bwMode="auto">
              <a:xfrm>
                <a:off x="303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33" name="Oval 372"/>
              <p:cNvSpPr>
                <a:spLocks noChangeArrowheads="1"/>
              </p:cNvSpPr>
              <p:nvPr/>
            </p:nvSpPr>
            <p:spPr bwMode="auto">
              <a:xfrm>
                <a:off x="307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34" name="Oval 373"/>
              <p:cNvSpPr>
                <a:spLocks noChangeArrowheads="1"/>
              </p:cNvSpPr>
              <p:nvPr/>
            </p:nvSpPr>
            <p:spPr bwMode="auto">
              <a:xfrm>
                <a:off x="311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35" name="Oval 374"/>
              <p:cNvSpPr>
                <a:spLocks noChangeArrowheads="1"/>
              </p:cNvSpPr>
              <p:nvPr/>
            </p:nvSpPr>
            <p:spPr bwMode="auto">
              <a:xfrm>
                <a:off x="314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36" name="Oval 375"/>
              <p:cNvSpPr>
                <a:spLocks noChangeArrowheads="1"/>
              </p:cNvSpPr>
              <p:nvPr/>
            </p:nvSpPr>
            <p:spPr bwMode="auto">
              <a:xfrm>
                <a:off x="318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37" name="Oval 376"/>
              <p:cNvSpPr>
                <a:spLocks noChangeArrowheads="1"/>
              </p:cNvSpPr>
              <p:nvPr/>
            </p:nvSpPr>
            <p:spPr bwMode="auto">
              <a:xfrm>
                <a:off x="321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38" name="Oval 377"/>
              <p:cNvSpPr>
                <a:spLocks noChangeArrowheads="1"/>
              </p:cNvSpPr>
              <p:nvPr/>
            </p:nvSpPr>
            <p:spPr bwMode="auto">
              <a:xfrm>
                <a:off x="325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39" name="Oval 378"/>
              <p:cNvSpPr>
                <a:spLocks noChangeArrowheads="1"/>
              </p:cNvSpPr>
              <p:nvPr/>
            </p:nvSpPr>
            <p:spPr bwMode="auto">
              <a:xfrm>
                <a:off x="329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40" name="Oval 379"/>
              <p:cNvSpPr>
                <a:spLocks noChangeArrowheads="1"/>
              </p:cNvSpPr>
              <p:nvPr/>
            </p:nvSpPr>
            <p:spPr bwMode="auto">
              <a:xfrm>
                <a:off x="332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41" name="Oval 380"/>
              <p:cNvSpPr>
                <a:spLocks noChangeArrowheads="1"/>
              </p:cNvSpPr>
              <p:nvPr/>
            </p:nvSpPr>
            <p:spPr bwMode="auto">
              <a:xfrm>
                <a:off x="336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42" name="Oval 381"/>
              <p:cNvSpPr>
                <a:spLocks noChangeArrowheads="1"/>
              </p:cNvSpPr>
              <p:nvPr/>
            </p:nvSpPr>
            <p:spPr bwMode="auto">
              <a:xfrm>
                <a:off x="340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43" name="Oval 382"/>
              <p:cNvSpPr>
                <a:spLocks noChangeArrowheads="1"/>
              </p:cNvSpPr>
              <p:nvPr/>
            </p:nvSpPr>
            <p:spPr bwMode="auto">
              <a:xfrm>
                <a:off x="343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44" name="Oval 383"/>
              <p:cNvSpPr>
                <a:spLocks noChangeArrowheads="1"/>
              </p:cNvSpPr>
              <p:nvPr/>
            </p:nvSpPr>
            <p:spPr bwMode="auto">
              <a:xfrm>
                <a:off x="347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45" name="Oval 384"/>
              <p:cNvSpPr>
                <a:spLocks noChangeArrowheads="1"/>
              </p:cNvSpPr>
              <p:nvPr/>
            </p:nvSpPr>
            <p:spPr bwMode="auto">
              <a:xfrm>
                <a:off x="351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46" name="Oval 385"/>
              <p:cNvSpPr>
                <a:spLocks noChangeArrowheads="1"/>
              </p:cNvSpPr>
              <p:nvPr/>
            </p:nvSpPr>
            <p:spPr bwMode="auto">
              <a:xfrm>
                <a:off x="354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47" name="Oval 386"/>
              <p:cNvSpPr>
                <a:spLocks noChangeArrowheads="1"/>
              </p:cNvSpPr>
              <p:nvPr/>
            </p:nvSpPr>
            <p:spPr bwMode="auto">
              <a:xfrm>
                <a:off x="358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48" name="Oval 387"/>
              <p:cNvSpPr>
                <a:spLocks noChangeArrowheads="1"/>
              </p:cNvSpPr>
              <p:nvPr/>
            </p:nvSpPr>
            <p:spPr bwMode="auto">
              <a:xfrm>
                <a:off x="362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49" name="Oval 388"/>
              <p:cNvSpPr>
                <a:spLocks noChangeArrowheads="1"/>
              </p:cNvSpPr>
              <p:nvPr/>
            </p:nvSpPr>
            <p:spPr bwMode="auto">
              <a:xfrm>
                <a:off x="365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50" name="Oval 389"/>
              <p:cNvSpPr>
                <a:spLocks noChangeArrowheads="1"/>
              </p:cNvSpPr>
              <p:nvPr/>
            </p:nvSpPr>
            <p:spPr bwMode="auto">
              <a:xfrm>
                <a:off x="369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51" name="Oval 390"/>
              <p:cNvSpPr>
                <a:spLocks noChangeArrowheads="1"/>
              </p:cNvSpPr>
              <p:nvPr/>
            </p:nvSpPr>
            <p:spPr bwMode="auto">
              <a:xfrm>
                <a:off x="372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52" name="Oval 391"/>
              <p:cNvSpPr>
                <a:spLocks noChangeArrowheads="1"/>
              </p:cNvSpPr>
              <p:nvPr/>
            </p:nvSpPr>
            <p:spPr bwMode="auto">
              <a:xfrm>
                <a:off x="376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53" name="Oval 392"/>
              <p:cNvSpPr>
                <a:spLocks noChangeArrowheads="1"/>
              </p:cNvSpPr>
              <p:nvPr/>
            </p:nvSpPr>
            <p:spPr bwMode="auto">
              <a:xfrm>
                <a:off x="380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54" name="Oval 393"/>
              <p:cNvSpPr>
                <a:spLocks noChangeArrowheads="1"/>
              </p:cNvSpPr>
              <p:nvPr/>
            </p:nvSpPr>
            <p:spPr bwMode="auto">
              <a:xfrm>
                <a:off x="383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55" name="Oval 394"/>
              <p:cNvSpPr>
                <a:spLocks noChangeArrowheads="1"/>
              </p:cNvSpPr>
              <p:nvPr/>
            </p:nvSpPr>
            <p:spPr bwMode="auto">
              <a:xfrm>
                <a:off x="387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56" name="Oval 395"/>
              <p:cNvSpPr>
                <a:spLocks noChangeArrowheads="1"/>
              </p:cNvSpPr>
              <p:nvPr/>
            </p:nvSpPr>
            <p:spPr bwMode="auto">
              <a:xfrm>
                <a:off x="391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57" name="Oval 396"/>
              <p:cNvSpPr>
                <a:spLocks noChangeArrowheads="1"/>
              </p:cNvSpPr>
              <p:nvPr/>
            </p:nvSpPr>
            <p:spPr bwMode="auto">
              <a:xfrm>
                <a:off x="394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58" name="Oval 397"/>
              <p:cNvSpPr>
                <a:spLocks noChangeArrowheads="1"/>
              </p:cNvSpPr>
              <p:nvPr/>
            </p:nvSpPr>
            <p:spPr bwMode="auto">
              <a:xfrm>
                <a:off x="398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59" name="Oval 398"/>
              <p:cNvSpPr>
                <a:spLocks noChangeArrowheads="1"/>
              </p:cNvSpPr>
              <p:nvPr/>
            </p:nvSpPr>
            <p:spPr bwMode="auto">
              <a:xfrm>
                <a:off x="402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60" name="Oval 399"/>
              <p:cNvSpPr>
                <a:spLocks noChangeArrowheads="1"/>
              </p:cNvSpPr>
              <p:nvPr/>
            </p:nvSpPr>
            <p:spPr bwMode="auto">
              <a:xfrm>
                <a:off x="405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61" name="Oval 400"/>
              <p:cNvSpPr>
                <a:spLocks noChangeArrowheads="1"/>
              </p:cNvSpPr>
              <p:nvPr/>
            </p:nvSpPr>
            <p:spPr bwMode="auto">
              <a:xfrm>
                <a:off x="409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62" name="Oval 401"/>
              <p:cNvSpPr>
                <a:spLocks noChangeArrowheads="1"/>
              </p:cNvSpPr>
              <p:nvPr/>
            </p:nvSpPr>
            <p:spPr bwMode="auto">
              <a:xfrm>
                <a:off x="413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63" name="Oval 402"/>
              <p:cNvSpPr>
                <a:spLocks noChangeArrowheads="1"/>
              </p:cNvSpPr>
              <p:nvPr/>
            </p:nvSpPr>
            <p:spPr bwMode="auto">
              <a:xfrm>
                <a:off x="416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64" name="Oval 403"/>
              <p:cNvSpPr>
                <a:spLocks noChangeArrowheads="1"/>
              </p:cNvSpPr>
              <p:nvPr/>
            </p:nvSpPr>
            <p:spPr bwMode="auto">
              <a:xfrm>
                <a:off x="420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65" name="Oval 404"/>
              <p:cNvSpPr>
                <a:spLocks noChangeArrowheads="1"/>
              </p:cNvSpPr>
              <p:nvPr/>
            </p:nvSpPr>
            <p:spPr bwMode="auto">
              <a:xfrm>
                <a:off x="423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66" name="Oval 405"/>
              <p:cNvSpPr>
                <a:spLocks noChangeArrowheads="1"/>
              </p:cNvSpPr>
              <p:nvPr/>
            </p:nvSpPr>
            <p:spPr bwMode="auto">
              <a:xfrm>
                <a:off x="427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67" name="Oval 406"/>
              <p:cNvSpPr>
                <a:spLocks noChangeArrowheads="1"/>
              </p:cNvSpPr>
              <p:nvPr/>
            </p:nvSpPr>
            <p:spPr bwMode="auto">
              <a:xfrm>
                <a:off x="431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68" name="Oval 407"/>
              <p:cNvSpPr>
                <a:spLocks noChangeArrowheads="1"/>
              </p:cNvSpPr>
              <p:nvPr/>
            </p:nvSpPr>
            <p:spPr bwMode="auto">
              <a:xfrm>
                <a:off x="434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69" name="Oval 408"/>
              <p:cNvSpPr>
                <a:spLocks noChangeArrowheads="1"/>
              </p:cNvSpPr>
              <p:nvPr/>
            </p:nvSpPr>
            <p:spPr bwMode="auto">
              <a:xfrm>
                <a:off x="438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70" name="Oval 409"/>
              <p:cNvSpPr>
                <a:spLocks noChangeArrowheads="1"/>
              </p:cNvSpPr>
              <p:nvPr/>
            </p:nvSpPr>
            <p:spPr bwMode="auto">
              <a:xfrm>
                <a:off x="442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71" name="Oval 410"/>
              <p:cNvSpPr>
                <a:spLocks noChangeArrowheads="1"/>
              </p:cNvSpPr>
              <p:nvPr/>
            </p:nvSpPr>
            <p:spPr bwMode="auto">
              <a:xfrm>
                <a:off x="445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72" name="Oval 411"/>
              <p:cNvSpPr>
                <a:spLocks noChangeArrowheads="1"/>
              </p:cNvSpPr>
              <p:nvPr/>
            </p:nvSpPr>
            <p:spPr bwMode="auto">
              <a:xfrm>
                <a:off x="449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73" name="Oval 412"/>
              <p:cNvSpPr>
                <a:spLocks noChangeArrowheads="1"/>
              </p:cNvSpPr>
              <p:nvPr/>
            </p:nvSpPr>
            <p:spPr bwMode="auto">
              <a:xfrm>
                <a:off x="453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74" name="Oval 413"/>
              <p:cNvSpPr>
                <a:spLocks noChangeArrowheads="1"/>
              </p:cNvSpPr>
              <p:nvPr/>
            </p:nvSpPr>
            <p:spPr bwMode="auto">
              <a:xfrm>
                <a:off x="456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75" name="Oval 414"/>
              <p:cNvSpPr>
                <a:spLocks noChangeArrowheads="1"/>
              </p:cNvSpPr>
              <p:nvPr/>
            </p:nvSpPr>
            <p:spPr bwMode="auto">
              <a:xfrm>
                <a:off x="460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76" name="Oval 415"/>
              <p:cNvSpPr>
                <a:spLocks noChangeArrowheads="1"/>
              </p:cNvSpPr>
              <p:nvPr/>
            </p:nvSpPr>
            <p:spPr bwMode="auto">
              <a:xfrm>
                <a:off x="464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277" name="Oval 416"/>
              <p:cNvSpPr>
                <a:spLocks noChangeArrowheads="1"/>
              </p:cNvSpPr>
              <p:nvPr/>
            </p:nvSpPr>
            <p:spPr bwMode="auto">
              <a:xfrm>
                <a:off x="467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278" name="Oval 417"/>
              <p:cNvSpPr>
                <a:spLocks noChangeArrowheads="1"/>
              </p:cNvSpPr>
              <p:nvPr/>
            </p:nvSpPr>
            <p:spPr bwMode="auto">
              <a:xfrm>
                <a:off x="4713"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grpSp>
        <p:grpSp>
          <p:nvGrpSpPr>
            <p:cNvPr id="557" name="Group 418"/>
            <p:cNvGrpSpPr>
              <a:grpSpLocks/>
            </p:cNvGrpSpPr>
            <p:nvPr/>
          </p:nvGrpSpPr>
          <p:grpSpPr bwMode="auto">
            <a:xfrm>
              <a:off x="1255" y="3269"/>
              <a:ext cx="3496" cy="18"/>
              <a:chOff x="1252" y="2554"/>
              <a:chExt cx="3496" cy="18"/>
            </a:xfrm>
          </p:grpSpPr>
          <p:sp>
            <p:nvSpPr>
              <p:cNvPr id="565" name="Oval 419"/>
              <p:cNvSpPr>
                <a:spLocks noChangeArrowheads="1"/>
              </p:cNvSpPr>
              <p:nvPr/>
            </p:nvSpPr>
            <p:spPr bwMode="auto">
              <a:xfrm>
                <a:off x="125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566" name="Oval 420"/>
              <p:cNvSpPr>
                <a:spLocks noChangeArrowheads="1"/>
              </p:cNvSpPr>
              <p:nvPr/>
            </p:nvSpPr>
            <p:spPr bwMode="auto">
              <a:xfrm>
                <a:off x="128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567" name="Oval 421"/>
              <p:cNvSpPr>
                <a:spLocks noChangeArrowheads="1"/>
              </p:cNvSpPr>
              <p:nvPr/>
            </p:nvSpPr>
            <p:spPr bwMode="auto">
              <a:xfrm>
                <a:off x="132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73" name="Oval 422"/>
              <p:cNvSpPr>
                <a:spLocks noChangeArrowheads="1"/>
              </p:cNvSpPr>
              <p:nvPr/>
            </p:nvSpPr>
            <p:spPr bwMode="auto">
              <a:xfrm>
                <a:off x="136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76" name="Oval 423"/>
              <p:cNvSpPr>
                <a:spLocks noChangeArrowheads="1"/>
              </p:cNvSpPr>
              <p:nvPr/>
            </p:nvSpPr>
            <p:spPr bwMode="auto">
              <a:xfrm>
                <a:off x="139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79" name="Oval 424"/>
              <p:cNvSpPr>
                <a:spLocks noChangeArrowheads="1"/>
              </p:cNvSpPr>
              <p:nvPr/>
            </p:nvSpPr>
            <p:spPr bwMode="auto">
              <a:xfrm>
                <a:off x="143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89" name="Oval 425"/>
              <p:cNvSpPr>
                <a:spLocks noChangeArrowheads="1"/>
              </p:cNvSpPr>
              <p:nvPr/>
            </p:nvSpPr>
            <p:spPr bwMode="auto">
              <a:xfrm>
                <a:off x="147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92" name="Oval 426"/>
              <p:cNvSpPr>
                <a:spLocks noChangeArrowheads="1"/>
              </p:cNvSpPr>
              <p:nvPr/>
            </p:nvSpPr>
            <p:spPr bwMode="auto">
              <a:xfrm>
                <a:off x="150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95" name="Oval 427"/>
              <p:cNvSpPr>
                <a:spLocks noChangeArrowheads="1"/>
              </p:cNvSpPr>
              <p:nvPr/>
            </p:nvSpPr>
            <p:spPr bwMode="auto">
              <a:xfrm>
                <a:off x="154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96" name="Oval 428"/>
              <p:cNvSpPr>
                <a:spLocks noChangeArrowheads="1"/>
              </p:cNvSpPr>
              <p:nvPr/>
            </p:nvSpPr>
            <p:spPr bwMode="auto">
              <a:xfrm>
                <a:off x="157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97" name="Oval 429"/>
              <p:cNvSpPr>
                <a:spLocks noChangeArrowheads="1"/>
              </p:cNvSpPr>
              <p:nvPr/>
            </p:nvSpPr>
            <p:spPr bwMode="auto">
              <a:xfrm>
                <a:off x="161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098" name="Oval 430"/>
              <p:cNvSpPr>
                <a:spLocks noChangeArrowheads="1"/>
              </p:cNvSpPr>
              <p:nvPr/>
            </p:nvSpPr>
            <p:spPr bwMode="auto">
              <a:xfrm>
                <a:off x="165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099" name="Oval 431"/>
              <p:cNvSpPr>
                <a:spLocks noChangeArrowheads="1"/>
              </p:cNvSpPr>
              <p:nvPr/>
            </p:nvSpPr>
            <p:spPr bwMode="auto">
              <a:xfrm>
                <a:off x="168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00" name="Oval 432"/>
              <p:cNvSpPr>
                <a:spLocks noChangeArrowheads="1"/>
              </p:cNvSpPr>
              <p:nvPr/>
            </p:nvSpPr>
            <p:spPr bwMode="auto">
              <a:xfrm>
                <a:off x="172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01" name="Oval 433"/>
              <p:cNvSpPr>
                <a:spLocks noChangeArrowheads="1"/>
              </p:cNvSpPr>
              <p:nvPr/>
            </p:nvSpPr>
            <p:spPr bwMode="auto">
              <a:xfrm>
                <a:off x="176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02" name="Oval 434"/>
              <p:cNvSpPr>
                <a:spLocks noChangeArrowheads="1"/>
              </p:cNvSpPr>
              <p:nvPr/>
            </p:nvSpPr>
            <p:spPr bwMode="auto">
              <a:xfrm>
                <a:off x="179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03" name="Oval 435"/>
              <p:cNvSpPr>
                <a:spLocks noChangeArrowheads="1"/>
              </p:cNvSpPr>
              <p:nvPr/>
            </p:nvSpPr>
            <p:spPr bwMode="auto">
              <a:xfrm>
                <a:off x="183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04" name="Oval 436"/>
              <p:cNvSpPr>
                <a:spLocks noChangeArrowheads="1"/>
              </p:cNvSpPr>
              <p:nvPr/>
            </p:nvSpPr>
            <p:spPr bwMode="auto">
              <a:xfrm>
                <a:off x="187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05" name="Oval 437"/>
              <p:cNvSpPr>
                <a:spLocks noChangeArrowheads="1"/>
              </p:cNvSpPr>
              <p:nvPr/>
            </p:nvSpPr>
            <p:spPr bwMode="auto">
              <a:xfrm>
                <a:off x="190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06" name="Oval 438"/>
              <p:cNvSpPr>
                <a:spLocks noChangeArrowheads="1"/>
              </p:cNvSpPr>
              <p:nvPr/>
            </p:nvSpPr>
            <p:spPr bwMode="auto">
              <a:xfrm>
                <a:off x="194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07" name="Oval 439"/>
              <p:cNvSpPr>
                <a:spLocks noChangeArrowheads="1"/>
              </p:cNvSpPr>
              <p:nvPr/>
            </p:nvSpPr>
            <p:spPr bwMode="auto">
              <a:xfrm>
                <a:off x="198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08" name="Oval 440"/>
              <p:cNvSpPr>
                <a:spLocks noChangeArrowheads="1"/>
              </p:cNvSpPr>
              <p:nvPr/>
            </p:nvSpPr>
            <p:spPr bwMode="auto">
              <a:xfrm>
                <a:off x="201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09" name="Oval 441"/>
              <p:cNvSpPr>
                <a:spLocks noChangeArrowheads="1"/>
              </p:cNvSpPr>
              <p:nvPr/>
            </p:nvSpPr>
            <p:spPr bwMode="auto">
              <a:xfrm>
                <a:off x="205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10" name="Oval 442"/>
              <p:cNvSpPr>
                <a:spLocks noChangeArrowheads="1"/>
              </p:cNvSpPr>
              <p:nvPr/>
            </p:nvSpPr>
            <p:spPr bwMode="auto">
              <a:xfrm>
                <a:off x="208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11" name="Oval 443"/>
              <p:cNvSpPr>
                <a:spLocks noChangeArrowheads="1"/>
              </p:cNvSpPr>
              <p:nvPr/>
            </p:nvSpPr>
            <p:spPr bwMode="auto">
              <a:xfrm>
                <a:off x="212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12" name="Oval 444"/>
              <p:cNvSpPr>
                <a:spLocks noChangeArrowheads="1"/>
              </p:cNvSpPr>
              <p:nvPr/>
            </p:nvSpPr>
            <p:spPr bwMode="auto">
              <a:xfrm>
                <a:off x="216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13" name="Oval 445"/>
              <p:cNvSpPr>
                <a:spLocks noChangeArrowheads="1"/>
              </p:cNvSpPr>
              <p:nvPr/>
            </p:nvSpPr>
            <p:spPr bwMode="auto">
              <a:xfrm>
                <a:off x="219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14" name="Oval 446"/>
              <p:cNvSpPr>
                <a:spLocks noChangeArrowheads="1"/>
              </p:cNvSpPr>
              <p:nvPr/>
            </p:nvSpPr>
            <p:spPr bwMode="auto">
              <a:xfrm>
                <a:off x="223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15" name="Oval 447"/>
              <p:cNvSpPr>
                <a:spLocks noChangeArrowheads="1"/>
              </p:cNvSpPr>
              <p:nvPr/>
            </p:nvSpPr>
            <p:spPr bwMode="auto">
              <a:xfrm>
                <a:off x="227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16" name="Oval 448"/>
              <p:cNvSpPr>
                <a:spLocks noChangeArrowheads="1"/>
              </p:cNvSpPr>
              <p:nvPr/>
            </p:nvSpPr>
            <p:spPr bwMode="auto">
              <a:xfrm>
                <a:off x="230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17" name="Oval 449"/>
              <p:cNvSpPr>
                <a:spLocks noChangeArrowheads="1"/>
              </p:cNvSpPr>
              <p:nvPr/>
            </p:nvSpPr>
            <p:spPr bwMode="auto">
              <a:xfrm>
                <a:off x="234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18" name="Oval 450"/>
              <p:cNvSpPr>
                <a:spLocks noChangeArrowheads="1"/>
              </p:cNvSpPr>
              <p:nvPr/>
            </p:nvSpPr>
            <p:spPr bwMode="auto">
              <a:xfrm>
                <a:off x="238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19" name="Oval 451"/>
              <p:cNvSpPr>
                <a:spLocks noChangeArrowheads="1"/>
              </p:cNvSpPr>
              <p:nvPr/>
            </p:nvSpPr>
            <p:spPr bwMode="auto">
              <a:xfrm>
                <a:off x="241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20" name="Oval 452"/>
              <p:cNvSpPr>
                <a:spLocks noChangeArrowheads="1"/>
              </p:cNvSpPr>
              <p:nvPr/>
            </p:nvSpPr>
            <p:spPr bwMode="auto">
              <a:xfrm>
                <a:off x="245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21" name="Oval 453"/>
              <p:cNvSpPr>
                <a:spLocks noChangeArrowheads="1"/>
              </p:cNvSpPr>
              <p:nvPr/>
            </p:nvSpPr>
            <p:spPr bwMode="auto">
              <a:xfrm>
                <a:off x="2490"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22" name="Oval 454"/>
              <p:cNvSpPr>
                <a:spLocks noChangeArrowheads="1"/>
              </p:cNvSpPr>
              <p:nvPr/>
            </p:nvSpPr>
            <p:spPr bwMode="auto">
              <a:xfrm>
                <a:off x="2527"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23" name="Oval 455"/>
              <p:cNvSpPr>
                <a:spLocks noChangeArrowheads="1"/>
              </p:cNvSpPr>
              <p:nvPr/>
            </p:nvSpPr>
            <p:spPr bwMode="auto">
              <a:xfrm>
                <a:off x="2563"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24" name="Oval 456"/>
              <p:cNvSpPr>
                <a:spLocks noChangeArrowheads="1"/>
              </p:cNvSpPr>
              <p:nvPr/>
            </p:nvSpPr>
            <p:spPr bwMode="auto">
              <a:xfrm>
                <a:off x="2599"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25" name="Oval 457"/>
              <p:cNvSpPr>
                <a:spLocks noChangeArrowheads="1"/>
              </p:cNvSpPr>
              <p:nvPr/>
            </p:nvSpPr>
            <p:spPr bwMode="auto">
              <a:xfrm>
                <a:off x="2636"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26" name="Oval 458"/>
              <p:cNvSpPr>
                <a:spLocks noChangeArrowheads="1"/>
              </p:cNvSpPr>
              <p:nvPr/>
            </p:nvSpPr>
            <p:spPr bwMode="auto">
              <a:xfrm>
                <a:off x="2672"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27" name="Oval 459"/>
              <p:cNvSpPr>
                <a:spLocks noChangeArrowheads="1"/>
              </p:cNvSpPr>
              <p:nvPr/>
            </p:nvSpPr>
            <p:spPr bwMode="auto">
              <a:xfrm>
                <a:off x="2709"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28" name="Oval 460"/>
              <p:cNvSpPr>
                <a:spLocks noChangeArrowheads="1"/>
              </p:cNvSpPr>
              <p:nvPr/>
            </p:nvSpPr>
            <p:spPr bwMode="auto">
              <a:xfrm>
                <a:off x="2745"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29" name="Oval 461"/>
              <p:cNvSpPr>
                <a:spLocks noChangeArrowheads="1"/>
              </p:cNvSpPr>
              <p:nvPr/>
            </p:nvSpPr>
            <p:spPr bwMode="auto">
              <a:xfrm>
                <a:off x="2782"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30" name="Oval 462"/>
              <p:cNvSpPr>
                <a:spLocks noChangeArrowheads="1"/>
              </p:cNvSpPr>
              <p:nvPr/>
            </p:nvSpPr>
            <p:spPr bwMode="auto">
              <a:xfrm>
                <a:off x="2818"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31" name="Oval 463"/>
              <p:cNvSpPr>
                <a:spLocks noChangeArrowheads="1"/>
              </p:cNvSpPr>
              <p:nvPr/>
            </p:nvSpPr>
            <p:spPr bwMode="auto">
              <a:xfrm>
                <a:off x="2854"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32" name="Oval 464"/>
              <p:cNvSpPr>
                <a:spLocks noChangeArrowheads="1"/>
              </p:cNvSpPr>
              <p:nvPr/>
            </p:nvSpPr>
            <p:spPr bwMode="auto">
              <a:xfrm>
                <a:off x="2891"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33" name="Oval 465"/>
              <p:cNvSpPr>
                <a:spLocks noChangeArrowheads="1"/>
              </p:cNvSpPr>
              <p:nvPr/>
            </p:nvSpPr>
            <p:spPr bwMode="auto">
              <a:xfrm>
                <a:off x="2927" y="2554"/>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34" name="Oval 466"/>
              <p:cNvSpPr>
                <a:spLocks noChangeArrowheads="1"/>
              </p:cNvSpPr>
              <p:nvPr/>
            </p:nvSpPr>
            <p:spPr bwMode="auto">
              <a:xfrm>
                <a:off x="2964" y="2554"/>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35" name="Oval 467"/>
              <p:cNvSpPr>
                <a:spLocks noChangeArrowheads="1"/>
              </p:cNvSpPr>
              <p:nvPr/>
            </p:nvSpPr>
            <p:spPr bwMode="auto">
              <a:xfrm>
                <a:off x="300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36" name="Oval 468"/>
              <p:cNvSpPr>
                <a:spLocks noChangeArrowheads="1"/>
              </p:cNvSpPr>
              <p:nvPr/>
            </p:nvSpPr>
            <p:spPr bwMode="auto">
              <a:xfrm>
                <a:off x="303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37" name="Oval 469"/>
              <p:cNvSpPr>
                <a:spLocks noChangeArrowheads="1"/>
              </p:cNvSpPr>
              <p:nvPr/>
            </p:nvSpPr>
            <p:spPr bwMode="auto">
              <a:xfrm>
                <a:off x="307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38" name="Oval 470"/>
              <p:cNvSpPr>
                <a:spLocks noChangeArrowheads="1"/>
              </p:cNvSpPr>
              <p:nvPr/>
            </p:nvSpPr>
            <p:spPr bwMode="auto">
              <a:xfrm>
                <a:off x="311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39" name="Oval 471"/>
              <p:cNvSpPr>
                <a:spLocks noChangeArrowheads="1"/>
              </p:cNvSpPr>
              <p:nvPr/>
            </p:nvSpPr>
            <p:spPr bwMode="auto">
              <a:xfrm>
                <a:off x="314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40" name="Oval 472"/>
              <p:cNvSpPr>
                <a:spLocks noChangeArrowheads="1"/>
              </p:cNvSpPr>
              <p:nvPr/>
            </p:nvSpPr>
            <p:spPr bwMode="auto">
              <a:xfrm>
                <a:off x="318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41" name="Oval 473"/>
              <p:cNvSpPr>
                <a:spLocks noChangeArrowheads="1"/>
              </p:cNvSpPr>
              <p:nvPr/>
            </p:nvSpPr>
            <p:spPr bwMode="auto">
              <a:xfrm>
                <a:off x="321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42" name="Oval 474"/>
              <p:cNvSpPr>
                <a:spLocks noChangeArrowheads="1"/>
              </p:cNvSpPr>
              <p:nvPr/>
            </p:nvSpPr>
            <p:spPr bwMode="auto">
              <a:xfrm>
                <a:off x="325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43" name="Oval 475"/>
              <p:cNvSpPr>
                <a:spLocks noChangeArrowheads="1"/>
              </p:cNvSpPr>
              <p:nvPr/>
            </p:nvSpPr>
            <p:spPr bwMode="auto">
              <a:xfrm>
                <a:off x="329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44" name="Oval 476"/>
              <p:cNvSpPr>
                <a:spLocks noChangeArrowheads="1"/>
              </p:cNvSpPr>
              <p:nvPr/>
            </p:nvSpPr>
            <p:spPr bwMode="auto">
              <a:xfrm>
                <a:off x="332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45" name="Oval 477"/>
              <p:cNvSpPr>
                <a:spLocks noChangeArrowheads="1"/>
              </p:cNvSpPr>
              <p:nvPr/>
            </p:nvSpPr>
            <p:spPr bwMode="auto">
              <a:xfrm>
                <a:off x="336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46" name="Oval 478"/>
              <p:cNvSpPr>
                <a:spLocks noChangeArrowheads="1"/>
              </p:cNvSpPr>
              <p:nvPr/>
            </p:nvSpPr>
            <p:spPr bwMode="auto">
              <a:xfrm>
                <a:off x="340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47" name="Oval 479"/>
              <p:cNvSpPr>
                <a:spLocks noChangeArrowheads="1"/>
              </p:cNvSpPr>
              <p:nvPr/>
            </p:nvSpPr>
            <p:spPr bwMode="auto">
              <a:xfrm>
                <a:off x="343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48" name="Oval 480"/>
              <p:cNvSpPr>
                <a:spLocks noChangeArrowheads="1"/>
              </p:cNvSpPr>
              <p:nvPr/>
            </p:nvSpPr>
            <p:spPr bwMode="auto">
              <a:xfrm>
                <a:off x="347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49" name="Oval 481"/>
              <p:cNvSpPr>
                <a:spLocks noChangeArrowheads="1"/>
              </p:cNvSpPr>
              <p:nvPr/>
            </p:nvSpPr>
            <p:spPr bwMode="auto">
              <a:xfrm>
                <a:off x="351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50" name="Oval 482"/>
              <p:cNvSpPr>
                <a:spLocks noChangeArrowheads="1"/>
              </p:cNvSpPr>
              <p:nvPr/>
            </p:nvSpPr>
            <p:spPr bwMode="auto">
              <a:xfrm>
                <a:off x="354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51" name="Oval 483"/>
              <p:cNvSpPr>
                <a:spLocks noChangeArrowheads="1"/>
              </p:cNvSpPr>
              <p:nvPr/>
            </p:nvSpPr>
            <p:spPr bwMode="auto">
              <a:xfrm>
                <a:off x="358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52" name="Oval 484"/>
              <p:cNvSpPr>
                <a:spLocks noChangeArrowheads="1"/>
              </p:cNvSpPr>
              <p:nvPr/>
            </p:nvSpPr>
            <p:spPr bwMode="auto">
              <a:xfrm>
                <a:off x="362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53" name="Oval 485"/>
              <p:cNvSpPr>
                <a:spLocks noChangeArrowheads="1"/>
              </p:cNvSpPr>
              <p:nvPr/>
            </p:nvSpPr>
            <p:spPr bwMode="auto">
              <a:xfrm>
                <a:off x="365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54" name="Oval 486"/>
              <p:cNvSpPr>
                <a:spLocks noChangeArrowheads="1"/>
              </p:cNvSpPr>
              <p:nvPr/>
            </p:nvSpPr>
            <p:spPr bwMode="auto">
              <a:xfrm>
                <a:off x="369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55" name="Oval 487"/>
              <p:cNvSpPr>
                <a:spLocks noChangeArrowheads="1"/>
              </p:cNvSpPr>
              <p:nvPr/>
            </p:nvSpPr>
            <p:spPr bwMode="auto">
              <a:xfrm>
                <a:off x="372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56" name="Oval 488"/>
              <p:cNvSpPr>
                <a:spLocks noChangeArrowheads="1"/>
              </p:cNvSpPr>
              <p:nvPr/>
            </p:nvSpPr>
            <p:spPr bwMode="auto">
              <a:xfrm>
                <a:off x="376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57" name="Oval 489"/>
              <p:cNvSpPr>
                <a:spLocks noChangeArrowheads="1"/>
              </p:cNvSpPr>
              <p:nvPr/>
            </p:nvSpPr>
            <p:spPr bwMode="auto">
              <a:xfrm>
                <a:off x="380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58" name="Oval 490"/>
              <p:cNvSpPr>
                <a:spLocks noChangeArrowheads="1"/>
              </p:cNvSpPr>
              <p:nvPr/>
            </p:nvSpPr>
            <p:spPr bwMode="auto">
              <a:xfrm>
                <a:off x="383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59" name="Oval 491"/>
              <p:cNvSpPr>
                <a:spLocks noChangeArrowheads="1"/>
              </p:cNvSpPr>
              <p:nvPr/>
            </p:nvSpPr>
            <p:spPr bwMode="auto">
              <a:xfrm>
                <a:off x="387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60" name="Oval 492"/>
              <p:cNvSpPr>
                <a:spLocks noChangeArrowheads="1"/>
              </p:cNvSpPr>
              <p:nvPr/>
            </p:nvSpPr>
            <p:spPr bwMode="auto">
              <a:xfrm>
                <a:off x="391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61" name="Oval 493"/>
              <p:cNvSpPr>
                <a:spLocks noChangeArrowheads="1"/>
              </p:cNvSpPr>
              <p:nvPr/>
            </p:nvSpPr>
            <p:spPr bwMode="auto">
              <a:xfrm>
                <a:off x="394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62" name="Oval 494"/>
              <p:cNvSpPr>
                <a:spLocks noChangeArrowheads="1"/>
              </p:cNvSpPr>
              <p:nvPr/>
            </p:nvSpPr>
            <p:spPr bwMode="auto">
              <a:xfrm>
                <a:off x="398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63" name="Oval 495"/>
              <p:cNvSpPr>
                <a:spLocks noChangeArrowheads="1"/>
              </p:cNvSpPr>
              <p:nvPr/>
            </p:nvSpPr>
            <p:spPr bwMode="auto">
              <a:xfrm>
                <a:off x="402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64" name="Oval 496"/>
              <p:cNvSpPr>
                <a:spLocks noChangeArrowheads="1"/>
              </p:cNvSpPr>
              <p:nvPr/>
            </p:nvSpPr>
            <p:spPr bwMode="auto">
              <a:xfrm>
                <a:off x="405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65" name="Oval 497"/>
              <p:cNvSpPr>
                <a:spLocks noChangeArrowheads="1"/>
              </p:cNvSpPr>
              <p:nvPr/>
            </p:nvSpPr>
            <p:spPr bwMode="auto">
              <a:xfrm>
                <a:off x="409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66" name="Oval 498"/>
              <p:cNvSpPr>
                <a:spLocks noChangeArrowheads="1"/>
              </p:cNvSpPr>
              <p:nvPr/>
            </p:nvSpPr>
            <p:spPr bwMode="auto">
              <a:xfrm>
                <a:off x="413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67" name="Oval 499"/>
              <p:cNvSpPr>
                <a:spLocks noChangeArrowheads="1"/>
              </p:cNvSpPr>
              <p:nvPr/>
            </p:nvSpPr>
            <p:spPr bwMode="auto">
              <a:xfrm>
                <a:off x="416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68" name="Oval 500"/>
              <p:cNvSpPr>
                <a:spLocks noChangeArrowheads="1"/>
              </p:cNvSpPr>
              <p:nvPr/>
            </p:nvSpPr>
            <p:spPr bwMode="auto">
              <a:xfrm>
                <a:off x="4202"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69" name="Oval 501"/>
              <p:cNvSpPr>
                <a:spLocks noChangeArrowheads="1"/>
              </p:cNvSpPr>
              <p:nvPr/>
            </p:nvSpPr>
            <p:spPr bwMode="auto">
              <a:xfrm>
                <a:off x="4239"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70" name="Oval 502"/>
              <p:cNvSpPr>
                <a:spLocks noChangeArrowheads="1"/>
              </p:cNvSpPr>
              <p:nvPr/>
            </p:nvSpPr>
            <p:spPr bwMode="auto">
              <a:xfrm>
                <a:off x="4275"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71" name="Oval 503"/>
              <p:cNvSpPr>
                <a:spLocks noChangeArrowheads="1"/>
              </p:cNvSpPr>
              <p:nvPr/>
            </p:nvSpPr>
            <p:spPr bwMode="auto">
              <a:xfrm>
                <a:off x="4312"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72" name="Oval 504"/>
              <p:cNvSpPr>
                <a:spLocks noChangeArrowheads="1"/>
              </p:cNvSpPr>
              <p:nvPr/>
            </p:nvSpPr>
            <p:spPr bwMode="auto">
              <a:xfrm>
                <a:off x="4348"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73" name="Oval 505"/>
              <p:cNvSpPr>
                <a:spLocks noChangeArrowheads="1"/>
              </p:cNvSpPr>
              <p:nvPr/>
            </p:nvSpPr>
            <p:spPr bwMode="auto">
              <a:xfrm>
                <a:off x="4385"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74" name="Oval 506"/>
              <p:cNvSpPr>
                <a:spLocks noChangeArrowheads="1"/>
              </p:cNvSpPr>
              <p:nvPr/>
            </p:nvSpPr>
            <p:spPr bwMode="auto">
              <a:xfrm>
                <a:off x="4421"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75" name="Oval 507"/>
              <p:cNvSpPr>
                <a:spLocks noChangeArrowheads="1"/>
              </p:cNvSpPr>
              <p:nvPr/>
            </p:nvSpPr>
            <p:spPr bwMode="auto">
              <a:xfrm>
                <a:off x="4457"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76" name="Oval 508"/>
              <p:cNvSpPr>
                <a:spLocks noChangeArrowheads="1"/>
              </p:cNvSpPr>
              <p:nvPr/>
            </p:nvSpPr>
            <p:spPr bwMode="auto">
              <a:xfrm>
                <a:off x="4494"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77" name="Oval 509"/>
              <p:cNvSpPr>
                <a:spLocks noChangeArrowheads="1"/>
              </p:cNvSpPr>
              <p:nvPr/>
            </p:nvSpPr>
            <p:spPr bwMode="auto">
              <a:xfrm>
                <a:off x="4530"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78" name="Oval 510"/>
              <p:cNvSpPr>
                <a:spLocks noChangeArrowheads="1"/>
              </p:cNvSpPr>
              <p:nvPr/>
            </p:nvSpPr>
            <p:spPr bwMode="auto">
              <a:xfrm>
                <a:off x="4567"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79" name="Oval 511"/>
              <p:cNvSpPr>
                <a:spLocks noChangeArrowheads="1"/>
              </p:cNvSpPr>
              <p:nvPr/>
            </p:nvSpPr>
            <p:spPr bwMode="auto">
              <a:xfrm>
                <a:off x="4603"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80" name="Oval 512"/>
              <p:cNvSpPr>
                <a:spLocks noChangeArrowheads="1"/>
              </p:cNvSpPr>
              <p:nvPr/>
            </p:nvSpPr>
            <p:spPr bwMode="auto">
              <a:xfrm>
                <a:off x="4640"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sp>
            <p:nvSpPr>
              <p:cNvPr id="1181" name="Oval 513"/>
              <p:cNvSpPr>
                <a:spLocks noChangeArrowheads="1"/>
              </p:cNvSpPr>
              <p:nvPr/>
            </p:nvSpPr>
            <p:spPr bwMode="auto">
              <a:xfrm>
                <a:off x="4676" y="2555"/>
                <a:ext cx="35" cy="17"/>
              </a:xfrm>
              <a:prstGeom prst="ellipse">
                <a:avLst/>
              </a:prstGeom>
              <a:solidFill>
                <a:schemeClr val="accent1"/>
              </a:solidFill>
              <a:ln w="3175">
                <a:solidFill>
                  <a:schemeClr val="tx1"/>
                </a:solidFill>
                <a:round/>
                <a:headEnd type="none" w="sm" len="sm"/>
                <a:tailEnd type="none" w="sm" len="sm"/>
              </a:ln>
            </p:spPr>
            <p:txBody>
              <a:bodyPr wrap="none" anchor="ctr"/>
              <a:lstStyle/>
              <a:p>
                <a:endParaRPr lang="en-CA"/>
              </a:p>
            </p:txBody>
          </p:sp>
          <p:sp>
            <p:nvSpPr>
              <p:cNvPr id="1182" name="Oval 514"/>
              <p:cNvSpPr>
                <a:spLocks noChangeArrowheads="1"/>
              </p:cNvSpPr>
              <p:nvPr/>
            </p:nvSpPr>
            <p:spPr bwMode="auto">
              <a:xfrm>
                <a:off x="4713" y="2555"/>
                <a:ext cx="35" cy="17"/>
              </a:xfrm>
              <a:prstGeom prst="ellipse">
                <a:avLst/>
              </a:prstGeom>
              <a:solidFill>
                <a:schemeClr val="bg1"/>
              </a:solidFill>
              <a:ln w="3175">
                <a:solidFill>
                  <a:schemeClr val="tx1"/>
                </a:solidFill>
                <a:round/>
                <a:headEnd type="none" w="sm" len="sm"/>
                <a:tailEnd type="none" w="sm" len="sm"/>
              </a:ln>
            </p:spPr>
            <p:txBody>
              <a:bodyPr wrap="none" anchor="ctr"/>
              <a:lstStyle/>
              <a:p>
                <a:endParaRPr lang="en-CA"/>
              </a:p>
            </p:txBody>
          </p:sp>
        </p:grpSp>
        <p:sp>
          <p:nvSpPr>
            <p:cNvPr id="558" name="Rectangle 515"/>
            <p:cNvSpPr>
              <a:spLocks noChangeArrowheads="1"/>
            </p:cNvSpPr>
            <p:nvPr/>
          </p:nvSpPr>
          <p:spPr bwMode="auto">
            <a:xfrm>
              <a:off x="4776" y="1552"/>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559" name="Rectangle 516"/>
            <p:cNvSpPr>
              <a:spLocks noChangeArrowheads="1"/>
            </p:cNvSpPr>
            <p:nvPr/>
          </p:nvSpPr>
          <p:spPr bwMode="auto">
            <a:xfrm>
              <a:off x="4776" y="3400"/>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560" name="Rectangle 517"/>
            <p:cNvSpPr>
              <a:spLocks noChangeArrowheads="1"/>
            </p:cNvSpPr>
            <p:nvPr/>
          </p:nvSpPr>
          <p:spPr bwMode="auto">
            <a:xfrm>
              <a:off x="4776" y="3030"/>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561" name="Rectangle 518"/>
            <p:cNvSpPr>
              <a:spLocks noChangeArrowheads="1"/>
            </p:cNvSpPr>
            <p:nvPr/>
          </p:nvSpPr>
          <p:spPr bwMode="auto">
            <a:xfrm>
              <a:off x="4776" y="2660"/>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562" name="Rectangle 519"/>
            <p:cNvSpPr>
              <a:spLocks noChangeArrowheads="1"/>
            </p:cNvSpPr>
            <p:nvPr/>
          </p:nvSpPr>
          <p:spPr bwMode="auto">
            <a:xfrm>
              <a:off x="4776" y="2291"/>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563" name="Rectangle 520"/>
            <p:cNvSpPr>
              <a:spLocks noChangeArrowheads="1"/>
            </p:cNvSpPr>
            <p:nvPr/>
          </p:nvSpPr>
          <p:spPr bwMode="auto">
            <a:xfrm>
              <a:off x="4776" y="1921"/>
              <a:ext cx="104" cy="144"/>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CA"/>
            </a:p>
          </p:txBody>
        </p:sp>
        <p:sp>
          <p:nvSpPr>
            <p:cNvPr id="564" name="Rectangle 521"/>
            <p:cNvSpPr>
              <a:spLocks noChangeArrowheads="1"/>
            </p:cNvSpPr>
            <p:nvPr/>
          </p:nvSpPr>
          <p:spPr bwMode="auto">
            <a:xfrm>
              <a:off x="4442" y="1264"/>
              <a:ext cx="200" cy="144"/>
            </a:xfrm>
            <a:prstGeom prst="rect">
              <a:avLst/>
            </a:prstGeom>
            <a:solidFill>
              <a:schemeClr val="folHlink"/>
            </a:solidFill>
            <a:ln w="12700">
              <a:solidFill>
                <a:schemeClr val="tx1"/>
              </a:solidFill>
              <a:miter lim="800000"/>
              <a:headEnd type="none" w="sm" len="sm"/>
              <a:tailEnd type="none" w="sm" len="sm"/>
            </a:ln>
          </p:spPr>
          <p:txBody>
            <a:bodyPr wrap="none" anchor="ctr"/>
            <a:lstStyle/>
            <a:p>
              <a:endParaRPr lang="en-CA"/>
            </a:p>
          </p:txBody>
        </p:sp>
      </p:grpSp>
      <p:grpSp>
        <p:nvGrpSpPr>
          <p:cNvPr id="1585" name="Group 522"/>
          <p:cNvGrpSpPr>
            <a:grpSpLocks/>
          </p:cNvGrpSpPr>
          <p:nvPr/>
        </p:nvGrpSpPr>
        <p:grpSpPr bwMode="auto">
          <a:xfrm>
            <a:off x="7577435" y="2000647"/>
            <a:ext cx="842963" cy="457200"/>
            <a:chOff x="4288" y="1035"/>
            <a:chExt cx="531" cy="288"/>
          </a:xfrm>
        </p:grpSpPr>
        <p:sp>
          <p:nvSpPr>
            <p:cNvPr id="1586" name="Text Box 523"/>
            <p:cNvSpPr txBox="1">
              <a:spLocks noChangeArrowheads="1"/>
            </p:cNvSpPr>
            <p:nvPr/>
          </p:nvSpPr>
          <p:spPr bwMode="auto">
            <a:xfrm>
              <a:off x="4288" y="1035"/>
              <a:ext cx="531" cy="213"/>
            </a:xfrm>
            <a:prstGeom prst="rect">
              <a:avLst/>
            </a:prstGeom>
            <a:noFill/>
            <a:ln w="12700">
              <a:noFill/>
              <a:miter lim="800000"/>
              <a:headEnd type="none" w="sm" len="sm"/>
              <a:tailEnd type="none" w="sm" len="sm"/>
            </a:ln>
          </p:spPr>
          <p:txBody>
            <a:bodyPr wrap="none">
              <a:spAutoFit/>
            </a:bodyPr>
            <a:lstStyle/>
            <a:p>
              <a:r>
                <a:rPr lang="en-US" sz="1600" b="1">
                  <a:latin typeface="+mj-lt"/>
                </a:rPr>
                <a:t>Starter</a:t>
              </a:r>
            </a:p>
          </p:txBody>
        </p:sp>
        <p:sp>
          <p:nvSpPr>
            <p:cNvPr id="1587" name="AutoShape 524"/>
            <p:cNvSpPr>
              <a:spLocks noChangeArrowheads="1"/>
            </p:cNvSpPr>
            <p:nvPr/>
          </p:nvSpPr>
          <p:spPr bwMode="auto">
            <a:xfrm rot="-2538766">
              <a:off x="4482" y="1215"/>
              <a:ext cx="120" cy="108"/>
            </a:xfrm>
            <a:prstGeom prst="plus">
              <a:avLst>
                <a:gd name="adj" fmla="val 25000"/>
              </a:avLst>
            </a:prstGeom>
            <a:solidFill>
              <a:srgbClr val="00CC66"/>
            </a:solidFill>
            <a:ln w="12700">
              <a:solidFill>
                <a:schemeClr val="tx1"/>
              </a:solidFill>
              <a:miter lim="800000"/>
              <a:headEnd type="none" w="sm" len="sm"/>
              <a:tailEnd type="none" w="sm" len="sm"/>
            </a:ln>
          </p:spPr>
          <p:txBody>
            <a:bodyPr wrap="none" anchor="ctr"/>
            <a:lstStyle/>
            <a:p>
              <a:endParaRPr lang="en-CA">
                <a:latin typeface="+mj-lt"/>
              </a:endParaRPr>
            </a:p>
          </p:txBody>
        </p:sp>
      </p:grpSp>
      <p:grpSp>
        <p:nvGrpSpPr>
          <p:cNvPr id="1588" name="Group 525"/>
          <p:cNvGrpSpPr>
            <a:grpSpLocks/>
          </p:cNvGrpSpPr>
          <p:nvPr/>
        </p:nvGrpSpPr>
        <p:grpSpPr bwMode="auto">
          <a:xfrm>
            <a:off x="7548860" y="6229753"/>
            <a:ext cx="928688" cy="471488"/>
            <a:chOff x="4270" y="3699"/>
            <a:chExt cx="585" cy="297"/>
          </a:xfrm>
        </p:grpSpPr>
        <p:sp>
          <p:nvSpPr>
            <p:cNvPr id="1589" name="Text Box 526"/>
            <p:cNvSpPr txBox="1">
              <a:spLocks noChangeArrowheads="1"/>
            </p:cNvSpPr>
            <p:nvPr/>
          </p:nvSpPr>
          <p:spPr bwMode="auto">
            <a:xfrm>
              <a:off x="4270" y="3783"/>
              <a:ext cx="585" cy="213"/>
            </a:xfrm>
            <a:prstGeom prst="rect">
              <a:avLst/>
            </a:prstGeom>
            <a:noFill/>
            <a:ln w="12700">
              <a:noFill/>
              <a:miter lim="800000"/>
              <a:headEnd type="none" w="sm" len="sm"/>
              <a:tailEnd type="none" w="sm" len="sm"/>
            </a:ln>
          </p:spPr>
          <p:txBody>
            <a:bodyPr wrap="none">
              <a:spAutoFit/>
            </a:bodyPr>
            <a:lstStyle/>
            <a:p>
              <a:r>
                <a:rPr lang="en-US" sz="1600" b="1" dirty="0">
                  <a:latin typeface="+mj-lt"/>
                </a:rPr>
                <a:t>Referee</a:t>
              </a:r>
            </a:p>
          </p:txBody>
        </p:sp>
        <p:sp>
          <p:nvSpPr>
            <p:cNvPr id="1590" name="AutoShape 527"/>
            <p:cNvSpPr>
              <a:spLocks noChangeArrowheads="1"/>
            </p:cNvSpPr>
            <p:nvPr/>
          </p:nvSpPr>
          <p:spPr bwMode="auto">
            <a:xfrm rot="-2538766">
              <a:off x="4478" y="3699"/>
              <a:ext cx="120" cy="108"/>
            </a:xfrm>
            <a:prstGeom prst="plus">
              <a:avLst>
                <a:gd name="adj" fmla="val 25000"/>
              </a:avLst>
            </a:prstGeom>
            <a:solidFill>
              <a:srgbClr val="00CC66"/>
            </a:solidFill>
            <a:ln w="12700">
              <a:solidFill>
                <a:schemeClr val="tx1"/>
              </a:solidFill>
              <a:miter lim="800000"/>
              <a:headEnd type="none" w="sm" len="sm"/>
              <a:tailEnd type="none" w="sm" len="sm"/>
            </a:ln>
          </p:spPr>
          <p:txBody>
            <a:bodyPr wrap="none" anchor="ctr"/>
            <a:lstStyle/>
            <a:p>
              <a:endParaRPr lang="en-CA">
                <a:latin typeface="+mj-lt"/>
              </a:endParaRPr>
            </a:p>
          </p:txBody>
        </p:sp>
      </p:grpSp>
      <p:grpSp>
        <p:nvGrpSpPr>
          <p:cNvPr id="1591" name="Group 528"/>
          <p:cNvGrpSpPr>
            <a:grpSpLocks/>
          </p:cNvGrpSpPr>
          <p:nvPr/>
        </p:nvGrpSpPr>
        <p:grpSpPr bwMode="auto">
          <a:xfrm>
            <a:off x="1789410" y="2999184"/>
            <a:ext cx="898525" cy="2819400"/>
            <a:chOff x="898" y="1728"/>
            <a:chExt cx="566" cy="1776"/>
          </a:xfrm>
        </p:grpSpPr>
        <p:sp>
          <p:nvSpPr>
            <p:cNvPr id="1592" name="Text Box 529"/>
            <p:cNvSpPr txBox="1">
              <a:spLocks noChangeArrowheads="1"/>
            </p:cNvSpPr>
            <p:nvPr/>
          </p:nvSpPr>
          <p:spPr bwMode="auto">
            <a:xfrm>
              <a:off x="898" y="1728"/>
              <a:ext cx="472" cy="306"/>
            </a:xfrm>
            <a:prstGeom prst="rect">
              <a:avLst/>
            </a:prstGeom>
            <a:noFill/>
            <a:ln w="12700">
              <a:noFill/>
              <a:miter lim="800000"/>
              <a:headEnd type="none" w="sm" len="sm"/>
              <a:tailEnd type="none" w="sm" len="sm"/>
            </a:ln>
          </p:spPr>
          <p:txBody>
            <a:bodyPr wrap="none">
              <a:spAutoFit/>
            </a:bodyPr>
            <a:lstStyle/>
            <a:p>
              <a:pPr algn="ctr">
                <a:lnSpc>
                  <a:spcPct val="80000"/>
                </a:lnSpc>
              </a:pPr>
              <a:r>
                <a:rPr lang="en-US" sz="1600" b="1" dirty="0">
                  <a:latin typeface="+mj-lt"/>
                </a:rPr>
                <a:t>Turn</a:t>
              </a:r>
              <a:br>
                <a:rPr lang="en-US" sz="1600" b="1" dirty="0">
                  <a:latin typeface="+mj-lt"/>
                </a:rPr>
              </a:br>
              <a:r>
                <a:rPr lang="en-US" sz="1600" b="1" dirty="0">
                  <a:latin typeface="+mj-lt"/>
                </a:rPr>
                <a:t>Judge</a:t>
              </a:r>
            </a:p>
          </p:txBody>
        </p:sp>
        <p:sp>
          <p:nvSpPr>
            <p:cNvPr id="1593" name="AutoShape 530"/>
            <p:cNvSpPr>
              <a:spLocks noChangeArrowheads="1"/>
            </p:cNvSpPr>
            <p:nvPr/>
          </p:nvSpPr>
          <p:spPr bwMode="auto">
            <a:xfrm rot="-2538766">
              <a:off x="1344" y="1827"/>
              <a:ext cx="120" cy="108"/>
            </a:xfrm>
            <a:prstGeom prst="plus">
              <a:avLst>
                <a:gd name="adj" fmla="val 25000"/>
              </a:avLst>
            </a:prstGeom>
            <a:solidFill>
              <a:srgbClr val="00CC66"/>
            </a:solidFill>
            <a:ln w="12700">
              <a:solidFill>
                <a:schemeClr val="tx1"/>
              </a:solidFill>
              <a:miter lim="800000"/>
              <a:headEnd type="none" w="sm" len="sm"/>
              <a:tailEnd type="none" w="sm" len="sm"/>
            </a:ln>
          </p:spPr>
          <p:txBody>
            <a:bodyPr wrap="none" anchor="ctr"/>
            <a:lstStyle/>
            <a:p>
              <a:endParaRPr lang="en-CA">
                <a:latin typeface="+mj-lt"/>
              </a:endParaRPr>
            </a:p>
          </p:txBody>
        </p:sp>
        <p:sp>
          <p:nvSpPr>
            <p:cNvPr id="1594" name="Text Box 531"/>
            <p:cNvSpPr txBox="1">
              <a:spLocks noChangeArrowheads="1"/>
            </p:cNvSpPr>
            <p:nvPr/>
          </p:nvSpPr>
          <p:spPr bwMode="auto">
            <a:xfrm>
              <a:off x="898" y="2463"/>
              <a:ext cx="472" cy="306"/>
            </a:xfrm>
            <a:prstGeom prst="rect">
              <a:avLst/>
            </a:prstGeom>
            <a:noFill/>
            <a:ln w="12700">
              <a:noFill/>
              <a:miter lim="800000"/>
              <a:headEnd type="none" w="sm" len="sm"/>
              <a:tailEnd type="none" w="sm" len="sm"/>
            </a:ln>
          </p:spPr>
          <p:txBody>
            <a:bodyPr wrap="none">
              <a:spAutoFit/>
            </a:bodyPr>
            <a:lstStyle/>
            <a:p>
              <a:pPr algn="ctr">
                <a:lnSpc>
                  <a:spcPct val="80000"/>
                </a:lnSpc>
              </a:pPr>
              <a:r>
                <a:rPr lang="en-US" sz="1600" b="1">
                  <a:latin typeface="+mj-lt"/>
                </a:rPr>
                <a:t>Turn</a:t>
              </a:r>
              <a:br>
                <a:rPr lang="en-US" sz="1600" b="1">
                  <a:latin typeface="+mj-lt"/>
                </a:rPr>
              </a:br>
              <a:r>
                <a:rPr lang="en-US" sz="1600" b="1">
                  <a:latin typeface="+mj-lt"/>
                </a:rPr>
                <a:t>Judge</a:t>
              </a:r>
            </a:p>
          </p:txBody>
        </p:sp>
        <p:sp>
          <p:nvSpPr>
            <p:cNvPr id="1595" name="AutoShape 532"/>
            <p:cNvSpPr>
              <a:spLocks noChangeArrowheads="1"/>
            </p:cNvSpPr>
            <p:nvPr/>
          </p:nvSpPr>
          <p:spPr bwMode="auto">
            <a:xfrm rot="-2538766">
              <a:off x="1344" y="2562"/>
              <a:ext cx="120" cy="108"/>
            </a:xfrm>
            <a:prstGeom prst="plus">
              <a:avLst>
                <a:gd name="adj" fmla="val 25000"/>
              </a:avLst>
            </a:prstGeom>
            <a:solidFill>
              <a:srgbClr val="00CC66"/>
            </a:solidFill>
            <a:ln w="12700">
              <a:solidFill>
                <a:schemeClr val="tx1"/>
              </a:solidFill>
              <a:miter lim="800000"/>
              <a:headEnd type="none" w="sm" len="sm"/>
              <a:tailEnd type="none" w="sm" len="sm"/>
            </a:ln>
          </p:spPr>
          <p:txBody>
            <a:bodyPr wrap="none" anchor="ctr"/>
            <a:lstStyle/>
            <a:p>
              <a:endParaRPr lang="en-CA">
                <a:latin typeface="+mj-lt"/>
              </a:endParaRPr>
            </a:p>
          </p:txBody>
        </p:sp>
        <p:sp>
          <p:nvSpPr>
            <p:cNvPr id="1596" name="Text Box 533"/>
            <p:cNvSpPr txBox="1">
              <a:spLocks noChangeArrowheads="1"/>
            </p:cNvSpPr>
            <p:nvPr/>
          </p:nvSpPr>
          <p:spPr bwMode="auto">
            <a:xfrm>
              <a:off x="898" y="3198"/>
              <a:ext cx="472" cy="306"/>
            </a:xfrm>
            <a:prstGeom prst="rect">
              <a:avLst/>
            </a:prstGeom>
            <a:noFill/>
            <a:ln w="12700">
              <a:noFill/>
              <a:miter lim="800000"/>
              <a:headEnd type="none" w="sm" len="sm"/>
              <a:tailEnd type="none" w="sm" len="sm"/>
            </a:ln>
          </p:spPr>
          <p:txBody>
            <a:bodyPr wrap="none">
              <a:spAutoFit/>
            </a:bodyPr>
            <a:lstStyle/>
            <a:p>
              <a:pPr algn="ctr">
                <a:lnSpc>
                  <a:spcPct val="80000"/>
                </a:lnSpc>
              </a:pPr>
              <a:r>
                <a:rPr lang="en-US" sz="1600" b="1">
                  <a:latin typeface="+mj-lt"/>
                </a:rPr>
                <a:t>Turn</a:t>
              </a:r>
              <a:br>
                <a:rPr lang="en-US" sz="1600" b="1">
                  <a:latin typeface="+mj-lt"/>
                </a:rPr>
              </a:br>
              <a:r>
                <a:rPr lang="en-US" sz="1600" b="1">
                  <a:latin typeface="+mj-lt"/>
                </a:rPr>
                <a:t>Judge</a:t>
              </a:r>
            </a:p>
          </p:txBody>
        </p:sp>
        <p:sp>
          <p:nvSpPr>
            <p:cNvPr id="1597" name="AutoShape 534"/>
            <p:cNvSpPr>
              <a:spLocks noChangeArrowheads="1"/>
            </p:cNvSpPr>
            <p:nvPr/>
          </p:nvSpPr>
          <p:spPr bwMode="auto">
            <a:xfrm rot="-2538766">
              <a:off x="1344" y="3297"/>
              <a:ext cx="120" cy="108"/>
            </a:xfrm>
            <a:prstGeom prst="plus">
              <a:avLst>
                <a:gd name="adj" fmla="val 25000"/>
              </a:avLst>
            </a:prstGeom>
            <a:solidFill>
              <a:srgbClr val="00CC66"/>
            </a:solidFill>
            <a:ln w="12700">
              <a:solidFill>
                <a:schemeClr val="tx1"/>
              </a:solidFill>
              <a:miter lim="800000"/>
              <a:headEnd type="none" w="sm" len="sm"/>
              <a:tailEnd type="none" w="sm" len="sm"/>
            </a:ln>
          </p:spPr>
          <p:txBody>
            <a:bodyPr wrap="none" anchor="ctr"/>
            <a:lstStyle/>
            <a:p>
              <a:endParaRPr lang="en-CA">
                <a:latin typeface="+mj-lt"/>
              </a:endParaRPr>
            </a:p>
          </p:txBody>
        </p:sp>
      </p:grpSp>
      <p:sp>
        <p:nvSpPr>
          <p:cNvPr id="1599" name="Line 536"/>
          <p:cNvSpPr>
            <a:spLocks noChangeShapeType="1"/>
          </p:cNvSpPr>
          <p:nvPr/>
        </p:nvSpPr>
        <p:spPr bwMode="auto">
          <a:xfrm>
            <a:off x="2573635" y="5894784"/>
            <a:ext cx="0" cy="609600"/>
          </a:xfrm>
          <a:prstGeom prst="line">
            <a:avLst/>
          </a:prstGeom>
          <a:noFill/>
          <a:ln w="63500">
            <a:solidFill>
              <a:schemeClr val="accent1"/>
            </a:solidFill>
            <a:prstDash val="sysDot"/>
            <a:round/>
            <a:headEnd type="none" w="sm" len="sm"/>
            <a:tailEnd type="none" w="sm" len="sm"/>
          </a:ln>
        </p:spPr>
        <p:txBody>
          <a:bodyPr wrap="none" anchor="ctr"/>
          <a:lstStyle/>
          <a:p>
            <a:endParaRPr lang="en-CA"/>
          </a:p>
        </p:txBody>
      </p:sp>
      <p:sp>
        <p:nvSpPr>
          <p:cNvPr id="1600" name="Line 537"/>
          <p:cNvSpPr>
            <a:spLocks noChangeShapeType="1"/>
          </p:cNvSpPr>
          <p:nvPr/>
        </p:nvSpPr>
        <p:spPr bwMode="auto">
          <a:xfrm>
            <a:off x="8364835" y="6559947"/>
            <a:ext cx="381000" cy="0"/>
          </a:xfrm>
          <a:prstGeom prst="line">
            <a:avLst/>
          </a:prstGeom>
          <a:noFill/>
          <a:ln w="63500">
            <a:solidFill>
              <a:schemeClr val="accent1"/>
            </a:solidFill>
            <a:prstDash val="sysDot"/>
            <a:round/>
            <a:headEnd type="none" w="sm" len="sm"/>
            <a:tailEnd type="none" w="sm" len="sm"/>
          </a:ln>
        </p:spPr>
        <p:txBody>
          <a:bodyPr wrap="none" anchor="ctr"/>
          <a:lstStyle/>
          <a:p>
            <a:endParaRPr lang="en-CA"/>
          </a:p>
        </p:txBody>
      </p:sp>
      <p:sp>
        <p:nvSpPr>
          <p:cNvPr id="1601" name="Line 538"/>
          <p:cNvSpPr>
            <a:spLocks noChangeShapeType="1"/>
          </p:cNvSpPr>
          <p:nvPr/>
        </p:nvSpPr>
        <p:spPr bwMode="auto">
          <a:xfrm flipV="1">
            <a:off x="8774410" y="1551709"/>
            <a:ext cx="61912" cy="5038400"/>
          </a:xfrm>
          <a:prstGeom prst="line">
            <a:avLst/>
          </a:prstGeom>
          <a:noFill/>
          <a:ln w="63500">
            <a:solidFill>
              <a:schemeClr val="accent1"/>
            </a:solidFill>
            <a:prstDash val="sysDot"/>
            <a:round/>
            <a:headEnd type="none" w="sm" len="sm"/>
            <a:tailEnd type="triangle" w="sm" len="sm"/>
          </a:ln>
        </p:spPr>
        <p:txBody>
          <a:bodyPr wrap="none" anchor="ctr"/>
          <a:lstStyle/>
          <a:p>
            <a:endParaRPr lang="en-CA"/>
          </a:p>
        </p:txBody>
      </p:sp>
      <p:grpSp>
        <p:nvGrpSpPr>
          <p:cNvPr id="1602" name="Group 539"/>
          <p:cNvGrpSpPr>
            <a:grpSpLocks/>
          </p:cNvGrpSpPr>
          <p:nvPr/>
        </p:nvGrpSpPr>
        <p:grpSpPr bwMode="auto">
          <a:xfrm>
            <a:off x="6810679" y="6229745"/>
            <a:ext cx="650876" cy="474662"/>
            <a:chOff x="4061" y="3763"/>
            <a:chExt cx="410" cy="299"/>
          </a:xfrm>
        </p:grpSpPr>
        <p:sp>
          <p:nvSpPr>
            <p:cNvPr id="1603" name="Text Box 540"/>
            <p:cNvSpPr txBox="1">
              <a:spLocks noChangeArrowheads="1"/>
            </p:cNvSpPr>
            <p:nvPr/>
          </p:nvSpPr>
          <p:spPr bwMode="auto">
            <a:xfrm>
              <a:off x="4061" y="3872"/>
              <a:ext cx="410" cy="190"/>
            </a:xfrm>
            <a:prstGeom prst="rect">
              <a:avLst/>
            </a:prstGeom>
            <a:noFill/>
            <a:ln w="12700">
              <a:noFill/>
              <a:miter lim="800000"/>
              <a:headEnd type="none" w="sm" len="sm"/>
              <a:tailEnd type="none" w="sm" len="sm"/>
            </a:ln>
          </p:spPr>
          <p:txBody>
            <a:bodyPr wrap="none">
              <a:spAutoFit/>
            </a:bodyPr>
            <a:lstStyle/>
            <a:p>
              <a:pPr algn="ctr">
                <a:lnSpc>
                  <a:spcPct val="80000"/>
                </a:lnSpc>
              </a:pPr>
              <a:r>
                <a:rPr lang="en-US" sz="1600" b="1" dirty="0" smtClean="0">
                  <a:latin typeface="+mj-lt"/>
                </a:rPr>
                <a:t>DDO</a:t>
              </a:r>
              <a:endParaRPr lang="en-US" sz="1600" b="1" dirty="0">
                <a:latin typeface="+mj-lt"/>
              </a:endParaRPr>
            </a:p>
          </p:txBody>
        </p:sp>
        <p:sp>
          <p:nvSpPr>
            <p:cNvPr id="1604" name="AutoShape 541"/>
            <p:cNvSpPr>
              <a:spLocks noChangeArrowheads="1"/>
            </p:cNvSpPr>
            <p:nvPr/>
          </p:nvSpPr>
          <p:spPr bwMode="auto">
            <a:xfrm rot="-2538766">
              <a:off x="4208" y="3763"/>
              <a:ext cx="120" cy="108"/>
            </a:xfrm>
            <a:prstGeom prst="plus">
              <a:avLst>
                <a:gd name="adj" fmla="val 25000"/>
              </a:avLst>
            </a:prstGeom>
            <a:solidFill>
              <a:srgbClr val="00CC66"/>
            </a:solidFill>
            <a:ln w="12700">
              <a:solidFill>
                <a:schemeClr val="tx1"/>
              </a:solidFill>
              <a:miter lim="800000"/>
              <a:headEnd type="none" w="sm" len="sm"/>
              <a:tailEnd type="none" w="sm" len="sm"/>
            </a:ln>
          </p:spPr>
          <p:txBody>
            <a:bodyPr wrap="none" anchor="ctr"/>
            <a:lstStyle/>
            <a:p>
              <a:endParaRPr lang="en-CA">
                <a:latin typeface="+mj-lt"/>
              </a:endParaRPr>
            </a:p>
          </p:txBody>
        </p:sp>
      </p:grpSp>
      <p:grpSp>
        <p:nvGrpSpPr>
          <p:cNvPr id="1605" name="Group 542"/>
          <p:cNvGrpSpPr>
            <a:grpSpLocks/>
          </p:cNvGrpSpPr>
          <p:nvPr/>
        </p:nvGrpSpPr>
        <p:grpSpPr bwMode="auto">
          <a:xfrm>
            <a:off x="6729714" y="1932384"/>
            <a:ext cx="815976" cy="620713"/>
            <a:chOff x="4010" y="1056"/>
            <a:chExt cx="514" cy="391"/>
          </a:xfrm>
        </p:grpSpPr>
        <p:sp>
          <p:nvSpPr>
            <p:cNvPr id="1606" name="Text Box 543"/>
            <p:cNvSpPr txBox="1">
              <a:spLocks noChangeArrowheads="1"/>
            </p:cNvSpPr>
            <p:nvPr/>
          </p:nvSpPr>
          <p:spPr bwMode="auto">
            <a:xfrm>
              <a:off x="4010" y="1056"/>
              <a:ext cx="514" cy="306"/>
            </a:xfrm>
            <a:prstGeom prst="rect">
              <a:avLst/>
            </a:prstGeom>
            <a:noFill/>
            <a:ln w="12700">
              <a:noFill/>
              <a:miter lim="800000"/>
              <a:headEnd type="none" w="sm" len="sm"/>
              <a:tailEnd type="none" w="sm" len="sm"/>
            </a:ln>
          </p:spPr>
          <p:txBody>
            <a:bodyPr wrap="none">
              <a:spAutoFit/>
            </a:bodyPr>
            <a:lstStyle/>
            <a:p>
              <a:pPr algn="ctr">
                <a:lnSpc>
                  <a:spcPct val="80000"/>
                </a:lnSpc>
              </a:pPr>
              <a:r>
                <a:rPr lang="en-US" sz="1600" b="1">
                  <a:latin typeface="+mj-lt"/>
                </a:rPr>
                <a:t>Stroke</a:t>
              </a:r>
              <a:br>
                <a:rPr lang="en-US" sz="1600" b="1">
                  <a:latin typeface="+mj-lt"/>
                </a:rPr>
              </a:br>
              <a:r>
                <a:rPr lang="en-US" sz="1600" b="1">
                  <a:latin typeface="+mj-lt"/>
                </a:rPr>
                <a:t>Judge</a:t>
              </a:r>
            </a:p>
          </p:txBody>
        </p:sp>
        <p:sp>
          <p:nvSpPr>
            <p:cNvPr id="1607" name="AutoShape 544"/>
            <p:cNvSpPr>
              <a:spLocks noChangeArrowheads="1"/>
            </p:cNvSpPr>
            <p:nvPr/>
          </p:nvSpPr>
          <p:spPr bwMode="auto">
            <a:xfrm rot="-2538766">
              <a:off x="4208" y="1339"/>
              <a:ext cx="120" cy="108"/>
            </a:xfrm>
            <a:prstGeom prst="plus">
              <a:avLst>
                <a:gd name="adj" fmla="val 25000"/>
              </a:avLst>
            </a:prstGeom>
            <a:solidFill>
              <a:srgbClr val="00CC66"/>
            </a:solidFill>
            <a:ln w="12700">
              <a:solidFill>
                <a:schemeClr val="tx1"/>
              </a:solidFill>
              <a:miter lim="800000"/>
              <a:headEnd type="none" w="sm" len="sm"/>
              <a:tailEnd type="none" w="sm" len="sm"/>
            </a:ln>
          </p:spPr>
          <p:txBody>
            <a:bodyPr wrap="none" anchor="ctr"/>
            <a:lstStyle/>
            <a:p>
              <a:endParaRPr lang="en-CA">
                <a:latin typeface="+mj-lt"/>
              </a:endParaRPr>
            </a:p>
          </p:txBody>
        </p:sp>
      </p:grpSp>
      <p:sp>
        <p:nvSpPr>
          <p:cNvPr id="1608" name="WordArt 546"/>
          <p:cNvSpPr>
            <a:spLocks noChangeArrowheads="1" noChangeShapeType="1" noTextEdit="1"/>
          </p:cNvSpPr>
          <p:nvPr/>
        </p:nvSpPr>
        <p:spPr bwMode="auto">
          <a:xfrm>
            <a:off x="8284667" y="1060649"/>
            <a:ext cx="647700" cy="476250"/>
          </a:xfrm>
          <a:prstGeom prst="rect">
            <a:avLst/>
          </a:prstGeom>
        </p:spPr>
        <p:txBody>
          <a:bodyPr wrap="none" fromWordArt="1">
            <a:prstTxWarp prst="textSlantUp">
              <a:avLst>
                <a:gd name="adj" fmla="val 55556"/>
              </a:avLst>
            </a:prstTxWarp>
          </a:bodyPr>
          <a:lstStyle/>
          <a:p>
            <a:pPr algn="ctr"/>
            <a:r>
              <a:rPr lang="en-CA" sz="3600" kern="10">
                <a:ln w="9525">
                  <a:solidFill>
                    <a:srgbClr val="000000"/>
                  </a:solidFill>
                  <a:round/>
                  <a:headEnd type="none" w="sm" len="sm"/>
                  <a:tailEnd type="none" w="sm" len="sm"/>
                </a:ln>
                <a:solidFill>
                  <a:srgbClr val="000000"/>
                </a:solidFill>
                <a:latin typeface="+mj-lt"/>
              </a:rPr>
              <a:t>15 min.</a:t>
            </a:r>
          </a:p>
        </p:txBody>
      </p:sp>
      <p:sp>
        <p:nvSpPr>
          <p:cNvPr id="570" name="Text Box 543"/>
          <p:cNvSpPr txBox="1">
            <a:spLocks noChangeArrowheads="1"/>
          </p:cNvSpPr>
          <p:nvPr/>
        </p:nvSpPr>
        <p:spPr bwMode="auto">
          <a:xfrm>
            <a:off x="4265309" y="1241046"/>
            <a:ext cx="3977371" cy="289310"/>
          </a:xfrm>
          <a:prstGeom prst="rect">
            <a:avLst/>
          </a:prstGeom>
          <a:noFill/>
          <a:ln w="12700">
            <a:noFill/>
            <a:miter lim="800000"/>
            <a:headEnd type="none" w="sm" len="sm"/>
            <a:tailEnd type="none" w="sm" len="sm"/>
          </a:ln>
        </p:spPr>
        <p:txBody>
          <a:bodyPr wrap="none">
            <a:spAutoFit/>
          </a:bodyPr>
          <a:lstStyle/>
          <a:p>
            <a:pPr algn="ctr">
              <a:lnSpc>
                <a:spcPct val="80000"/>
              </a:lnSpc>
            </a:pPr>
            <a:r>
              <a:rPr lang="en-US" sz="1600" b="1" dirty="0" smtClean="0">
                <a:latin typeface="+mj-lt"/>
              </a:rPr>
              <a:t>Head Coach of </a:t>
            </a:r>
            <a:r>
              <a:rPr lang="en-US" sz="1600" b="1" dirty="0" err="1" smtClean="0">
                <a:latin typeface="+mj-lt"/>
              </a:rPr>
              <a:t>DQ’d</a:t>
            </a:r>
            <a:r>
              <a:rPr lang="en-US" sz="1600" b="1" dirty="0" smtClean="0">
                <a:latin typeface="+mj-lt"/>
              </a:rPr>
              <a:t> Swimmer’s Team</a:t>
            </a:r>
            <a:endParaRPr lang="en-US" sz="1600" b="1" dirty="0">
              <a:latin typeface="+mj-lt"/>
            </a:endParaRPr>
          </a:p>
        </p:txBody>
      </p:sp>
    </p:spTree>
    <p:extLst>
      <p:ext uri="{BB962C8B-B14F-4D97-AF65-F5344CB8AC3E}">
        <p14:creationId xmlns:p14="http://schemas.microsoft.com/office/powerpoint/2010/main" val="111694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00"/>
                                        </p:tgtEl>
                                        <p:attrNameLst>
                                          <p:attrName>style.visibility</p:attrName>
                                        </p:attrNameLst>
                                      </p:cBhvr>
                                      <p:to>
                                        <p:strVal val="visible"/>
                                      </p:to>
                                    </p:set>
                                    <p:animEffect transition="in" filter="slide(fromLeft)">
                                      <p:cBhvr>
                                        <p:cTn id="7" dur="500"/>
                                        <p:tgtEl>
                                          <p:spTgt spid="1600"/>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601"/>
                                        </p:tgtEl>
                                        <p:attrNameLst>
                                          <p:attrName>style.visibility</p:attrName>
                                        </p:attrNameLst>
                                      </p:cBhvr>
                                      <p:to>
                                        <p:strVal val="visible"/>
                                      </p:to>
                                    </p:set>
                                    <p:animEffect transition="in" filter="slide(fromBottom)">
                                      <p:cBhvr>
                                        <p:cTn id="11" dur="500"/>
                                        <p:tgtEl>
                                          <p:spTgt spid="1601"/>
                                        </p:tgtEl>
                                      </p:cBhvr>
                                    </p:animEffect>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608"/>
                                        </p:tgtEl>
                                        <p:attrNameLst>
                                          <p:attrName>style.visibility</p:attrName>
                                        </p:attrNameLst>
                                      </p:cBhvr>
                                      <p:to>
                                        <p:strVal val="visible"/>
                                      </p:to>
                                    </p:set>
                                    <p:anim calcmode="lin" valueType="num">
                                      <p:cBhvr additive="base">
                                        <p:cTn id="15" dur="500" fill="hold"/>
                                        <p:tgtEl>
                                          <p:spTgt spid="1608"/>
                                        </p:tgtEl>
                                        <p:attrNameLst>
                                          <p:attrName>ppt_x</p:attrName>
                                        </p:attrNameLst>
                                      </p:cBhvr>
                                      <p:tavLst>
                                        <p:tav tm="0">
                                          <p:val>
                                            <p:strVal val="0-#ppt_w/2"/>
                                          </p:val>
                                        </p:tav>
                                        <p:tav tm="100000">
                                          <p:val>
                                            <p:strVal val="#ppt_x"/>
                                          </p:val>
                                        </p:tav>
                                      </p:tavLst>
                                    </p:anim>
                                    <p:anim calcmode="lin" valueType="num">
                                      <p:cBhvr additive="base">
                                        <p:cTn id="16" dur="500" fill="hold"/>
                                        <p:tgtEl>
                                          <p:spTgt spid="16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0" grpId="0" animBg="1"/>
      <p:bldP spid="1601" grpId="0" animBg="1"/>
      <p:bldP spid="160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0100" y="76200"/>
            <a:ext cx="4991100" cy="6692900"/>
          </a:xfrm>
          <a:prstGeom prst="rect">
            <a:avLst/>
          </a:prstGeom>
        </p:spPr>
      </p:pic>
      <p:sp>
        <p:nvSpPr>
          <p:cNvPr id="3" name="TextBox 2"/>
          <p:cNvSpPr txBox="1"/>
          <p:nvPr/>
        </p:nvSpPr>
        <p:spPr>
          <a:xfrm>
            <a:off x="7540669" y="1578279"/>
            <a:ext cx="1189972" cy="3046988"/>
          </a:xfrm>
          <a:prstGeom prst="rect">
            <a:avLst/>
          </a:prstGeom>
          <a:noFill/>
        </p:spPr>
        <p:txBody>
          <a:bodyPr wrap="square" rtlCol="0">
            <a:spAutoFit/>
          </a:bodyPr>
          <a:lstStyle/>
          <a:p>
            <a:r>
              <a:rPr lang="en-US" dirty="0" smtClean="0"/>
              <a:t>WHI</a:t>
            </a:r>
          </a:p>
          <a:p>
            <a:r>
              <a:rPr lang="en-US" dirty="0" smtClean="0"/>
              <a:t>RIC</a:t>
            </a:r>
          </a:p>
          <a:p>
            <a:r>
              <a:rPr lang="en-US" dirty="0" smtClean="0"/>
              <a:t>CLO</a:t>
            </a:r>
          </a:p>
          <a:p>
            <a:r>
              <a:rPr lang="en-US" dirty="0" smtClean="0"/>
              <a:t>SUR</a:t>
            </a:r>
          </a:p>
          <a:p>
            <a:r>
              <a:rPr lang="en-US" dirty="0" smtClean="0"/>
              <a:t>NOD</a:t>
            </a:r>
          </a:p>
          <a:p>
            <a:r>
              <a:rPr lang="en-US" dirty="0" smtClean="0"/>
              <a:t>LAD</a:t>
            </a:r>
          </a:p>
          <a:p>
            <a:r>
              <a:rPr lang="en-US" dirty="0" smtClean="0"/>
              <a:t>BOU</a:t>
            </a:r>
          </a:p>
          <a:p>
            <a:r>
              <a:rPr lang="en-US" dirty="0" smtClean="0"/>
              <a:t>CRB</a:t>
            </a:r>
            <a:endParaRPr lang="en-US" dirty="0"/>
          </a:p>
        </p:txBody>
      </p:sp>
      <p:sp>
        <p:nvSpPr>
          <p:cNvPr id="4" name="TextBox 3"/>
          <p:cNvSpPr txBox="1"/>
          <p:nvPr/>
        </p:nvSpPr>
        <p:spPr>
          <a:xfrm>
            <a:off x="2494766" y="2494767"/>
            <a:ext cx="4081397" cy="1200329"/>
          </a:xfrm>
          <a:prstGeom prst="rect">
            <a:avLst/>
          </a:prstGeom>
          <a:noFill/>
        </p:spPr>
        <p:txBody>
          <a:bodyPr wrap="square" rtlCol="0">
            <a:spAutoFit/>
          </a:bodyPr>
          <a:lstStyle/>
          <a:p>
            <a:r>
              <a:rPr lang="en-US" dirty="0" smtClean="0"/>
              <a:t>use common wording</a:t>
            </a:r>
          </a:p>
          <a:p>
            <a:r>
              <a:rPr lang="en-US" dirty="0" smtClean="0"/>
              <a:t>- see sheet on clipboard</a:t>
            </a:r>
          </a:p>
          <a:p>
            <a:r>
              <a:rPr lang="en-US" dirty="0" smtClean="0"/>
              <a:t>write `what you observed</a:t>
            </a:r>
            <a:endParaRPr lang="en-US" dirty="0"/>
          </a:p>
        </p:txBody>
      </p:sp>
    </p:spTree>
    <p:extLst>
      <p:ext uri="{BB962C8B-B14F-4D97-AF65-F5344CB8AC3E}">
        <p14:creationId xmlns:p14="http://schemas.microsoft.com/office/powerpoint/2010/main" val="199282861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CA" dirty="0" smtClean="0"/>
              <a:t>Process for Disqualifications</a:t>
            </a:r>
            <a:endParaRPr lang="en-CA" dirty="0"/>
          </a:p>
        </p:txBody>
      </p:sp>
      <p:sp>
        <p:nvSpPr>
          <p:cNvPr id="30723" name="Rectangle 3"/>
          <p:cNvSpPr>
            <a:spLocks noGrp="1" noChangeArrowheads="1"/>
          </p:cNvSpPr>
          <p:nvPr>
            <p:ph type="body" idx="1"/>
          </p:nvPr>
        </p:nvSpPr>
        <p:spPr/>
        <p:txBody>
          <a:bodyPr>
            <a:normAutofit/>
          </a:bodyPr>
          <a:lstStyle/>
          <a:p>
            <a:pPr>
              <a:spcBef>
                <a:spcPts val="0"/>
              </a:spcBef>
            </a:pPr>
            <a:r>
              <a:rPr lang="en-CA" dirty="0" smtClean="0"/>
              <a:t>When infraction occurs within your jurisdiction, note on your heat sheet.</a:t>
            </a:r>
          </a:p>
          <a:p>
            <a:pPr>
              <a:spcBef>
                <a:spcPts val="0"/>
              </a:spcBef>
            </a:pPr>
            <a:r>
              <a:rPr lang="en-CA" dirty="0" smtClean="0"/>
              <a:t>Don’t leave your position early or otherwise signal a DQ.</a:t>
            </a:r>
          </a:p>
          <a:p>
            <a:pPr>
              <a:spcBef>
                <a:spcPts val="0"/>
              </a:spcBef>
            </a:pPr>
            <a:r>
              <a:rPr lang="en-CA" dirty="0" smtClean="0"/>
              <a:t>Advise Ref/Starter, which swimmer is being DQ’d and for what reason.</a:t>
            </a:r>
          </a:p>
          <a:p>
            <a:pPr>
              <a:spcBef>
                <a:spcPts val="0"/>
              </a:spcBef>
            </a:pPr>
            <a:r>
              <a:rPr lang="en-CA" dirty="0" smtClean="0"/>
              <a:t>After Referee has signed off the DQ, Designated Disqualification Official (DDO) will advise the coach of the </a:t>
            </a:r>
            <a:r>
              <a:rPr lang="en-CA" dirty="0" err="1" smtClean="0"/>
              <a:t>DQ’d</a:t>
            </a:r>
            <a:r>
              <a:rPr lang="en-CA" dirty="0" smtClean="0"/>
              <a:t> swimmer and for what reason. </a:t>
            </a:r>
          </a:p>
        </p:txBody>
      </p:sp>
    </p:spTree>
    <p:extLst>
      <p:ext uri="{BB962C8B-B14F-4D97-AF65-F5344CB8AC3E}">
        <p14:creationId xmlns:p14="http://schemas.microsoft.com/office/powerpoint/2010/main" val="1848570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p:txBody>
          <a:bodyPr/>
          <a:lstStyle/>
          <a:p>
            <a:r>
              <a:rPr lang="en-CA" dirty="0" smtClean="0"/>
              <a:t>In this presentation</a:t>
            </a:r>
            <a:endParaRPr lang="en-CA" dirty="0"/>
          </a:p>
        </p:txBody>
      </p:sp>
      <p:sp>
        <p:nvSpPr>
          <p:cNvPr id="5127" name="Rectangle 7"/>
          <p:cNvSpPr>
            <a:spLocks noGrp="1" noChangeArrowheads="1"/>
          </p:cNvSpPr>
          <p:nvPr>
            <p:ph type="body" idx="1"/>
          </p:nvPr>
        </p:nvSpPr>
        <p:spPr/>
        <p:txBody>
          <a:bodyPr/>
          <a:lstStyle/>
          <a:p>
            <a:pPr>
              <a:spcBef>
                <a:spcPts val="0"/>
              </a:spcBef>
            </a:pPr>
            <a:r>
              <a:rPr lang="en-CA" dirty="0" smtClean="0"/>
              <a:t>The </a:t>
            </a:r>
            <a:r>
              <a:rPr lang="en-CA" dirty="0" smtClean="0"/>
              <a:t>Pool Deck</a:t>
            </a:r>
          </a:p>
          <a:p>
            <a:pPr>
              <a:spcBef>
                <a:spcPts val="0"/>
              </a:spcBef>
            </a:pPr>
            <a:r>
              <a:rPr lang="en-CA" dirty="0" smtClean="0"/>
              <a:t>Officials on Deck</a:t>
            </a:r>
          </a:p>
          <a:p>
            <a:pPr>
              <a:spcBef>
                <a:spcPts val="0"/>
              </a:spcBef>
            </a:pPr>
            <a:r>
              <a:rPr lang="en-CA" dirty="0" smtClean="0"/>
              <a:t>Stroke </a:t>
            </a:r>
            <a:r>
              <a:rPr lang="en-CA" dirty="0" smtClean="0"/>
              <a:t>&amp; Turn </a:t>
            </a:r>
            <a:r>
              <a:rPr lang="en-CA" dirty="0" smtClean="0"/>
              <a:t>Judge</a:t>
            </a:r>
          </a:p>
          <a:p>
            <a:pPr>
              <a:spcBef>
                <a:spcPts val="0"/>
              </a:spcBef>
            </a:pPr>
            <a:r>
              <a:rPr lang="en-CA" dirty="0" smtClean="0"/>
              <a:t>Your Presence on Deck</a:t>
            </a:r>
          </a:p>
          <a:p>
            <a:pPr>
              <a:spcBef>
                <a:spcPts val="0"/>
              </a:spcBef>
            </a:pPr>
            <a:r>
              <a:rPr lang="en-CA" dirty="0" smtClean="0"/>
              <a:t>The Strokes</a:t>
            </a:r>
          </a:p>
          <a:p>
            <a:pPr>
              <a:spcBef>
                <a:spcPts val="0"/>
              </a:spcBef>
            </a:pPr>
            <a:r>
              <a:rPr lang="en-CA" dirty="0" err="1" smtClean="0"/>
              <a:t>Disqualifcations</a:t>
            </a:r>
            <a:r>
              <a:rPr lang="en-CA" dirty="0" smtClean="0"/>
              <a:t> </a:t>
            </a:r>
          </a:p>
          <a:p>
            <a:pPr>
              <a:spcBef>
                <a:spcPts val="0"/>
              </a:spcBef>
            </a:pPr>
            <a:r>
              <a:rPr lang="en-CA" dirty="0" smtClean="0"/>
              <a:t>Wording</a:t>
            </a:r>
          </a:p>
          <a:p>
            <a:pPr>
              <a:spcBef>
                <a:spcPts val="0"/>
              </a:spcBef>
            </a:pPr>
            <a:r>
              <a:rPr lang="en-CA" dirty="0" smtClean="0"/>
              <a:t>Resources for Officials</a:t>
            </a:r>
          </a:p>
          <a:p>
            <a:pPr>
              <a:spcBef>
                <a:spcPts val="0"/>
              </a:spcBef>
            </a:pPr>
            <a:r>
              <a:rPr lang="en-CA" dirty="0" smtClean="0"/>
              <a:t>Contact Info</a:t>
            </a:r>
            <a:endParaRPr lang="en-CA" dirty="0" smtClean="0"/>
          </a:p>
        </p:txBody>
      </p:sp>
    </p:spTree>
    <p:extLst>
      <p:ext uri="{BB962C8B-B14F-4D97-AF65-F5344CB8AC3E}">
        <p14:creationId xmlns:p14="http://schemas.microsoft.com/office/powerpoint/2010/main" val="411548245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CA" dirty="0" smtClean="0"/>
              <a:t>Process for Disqualifications</a:t>
            </a:r>
            <a:endParaRPr lang="en-CA" dirty="0"/>
          </a:p>
        </p:txBody>
      </p:sp>
      <p:sp>
        <p:nvSpPr>
          <p:cNvPr id="30723" name="Rectangle 3"/>
          <p:cNvSpPr>
            <a:spLocks noGrp="1" noChangeArrowheads="1"/>
          </p:cNvSpPr>
          <p:nvPr>
            <p:ph type="body" idx="1"/>
          </p:nvPr>
        </p:nvSpPr>
        <p:spPr/>
        <p:txBody>
          <a:bodyPr/>
          <a:lstStyle/>
          <a:p>
            <a:pPr>
              <a:spcBef>
                <a:spcPts val="0"/>
              </a:spcBef>
            </a:pPr>
            <a:r>
              <a:rPr lang="en-CA" dirty="0"/>
              <a:t>After Referee has signed off the DQ, Designated Disqualification Official (DDO) will advise the coach of the </a:t>
            </a:r>
            <a:r>
              <a:rPr lang="en-CA" dirty="0" err="1"/>
              <a:t>DQ’d</a:t>
            </a:r>
            <a:r>
              <a:rPr lang="en-CA" dirty="0"/>
              <a:t> swimmer and for what reason. </a:t>
            </a:r>
          </a:p>
          <a:p>
            <a:pPr>
              <a:spcBef>
                <a:spcPts val="0"/>
              </a:spcBef>
            </a:pPr>
            <a:endParaRPr lang="en-CA" dirty="0" smtClean="0"/>
          </a:p>
          <a:p>
            <a:pPr>
              <a:spcBef>
                <a:spcPts val="0"/>
              </a:spcBef>
            </a:pPr>
            <a:r>
              <a:rPr lang="en-CA" dirty="0" smtClean="0"/>
              <a:t>Take your time to explain the reason for the DQ</a:t>
            </a:r>
            <a:r>
              <a:rPr lang="en-CA" dirty="0"/>
              <a:t> </a:t>
            </a:r>
            <a:r>
              <a:rPr lang="en-CA" dirty="0" smtClean="0"/>
              <a:t>to the referee. Don’t feel rushed or mistakes could be made.</a:t>
            </a:r>
          </a:p>
          <a:p>
            <a:pPr>
              <a:spcBef>
                <a:spcPts val="0"/>
              </a:spcBef>
            </a:pPr>
            <a:endParaRPr lang="en-CA" dirty="0" smtClean="0"/>
          </a:p>
        </p:txBody>
      </p:sp>
    </p:spTree>
    <p:extLst>
      <p:ext uri="{BB962C8B-B14F-4D97-AF65-F5344CB8AC3E}">
        <p14:creationId xmlns:p14="http://schemas.microsoft.com/office/powerpoint/2010/main" val="128198501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normAutofit/>
          </a:bodyPr>
          <a:lstStyle/>
          <a:p>
            <a:r>
              <a:rPr lang="en-CA" dirty="0" smtClean="0"/>
              <a:t>Be consistent in all competitions</a:t>
            </a:r>
          </a:p>
          <a:p>
            <a:r>
              <a:rPr lang="en-CA" dirty="0" smtClean="0"/>
              <a:t>Treat all competitors alike</a:t>
            </a:r>
          </a:p>
          <a:p>
            <a:r>
              <a:rPr lang="en-CA" dirty="0" smtClean="0"/>
              <a:t>Watch for infractions of the rules whether they give an advantage or not</a:t>
            </a:r>
          </a:p>
          <a:p>
            <a:r>
              <a:rPr lang="en-CA" dirty="0" smtClean="0"/>
              <a:t>Never coach or warn a swimmer</a:t>
            </a:r>
          </a:p>
          <a:p>
            <a:r>
              <a:rPr lang="en-CA" dirty="0" smtClean="0"/>
              <a:t>Make your presence felt, but not obvious</a:t>
            </a:r>
          </a:p>
          <a:p>
            <a:r>
              <a:rPr lang="en-CA" dirty="0" smtClean="0"/>
              <a:t>Be sure you saw what you think you saw</a:t>
            </a:r>
          </a:p>
          <a:p>
            <a:r>
              <a:rPr lang="en-CA" dirty="0" smtClean="0"/>
              <a:t>NO DQ’s for 25m events (6 &amp; Under)</a:t>
            </a:r>
          </a:p>
        </p:txBody>
      </p:sp>
      <p:sp>
        <p:nvSpPr>
          <p:cNvPr id="30722" name="Rectangle 2"/>
          <p:cNvSpPr>
            <a:spLocks noGrp="1" noChangeArrowheads="1"/>
          </p:cNvSpPr>
          <p:nvPr>
            <p:ph type="title"/>
          </p:nvPr>
        </p:nvSpPr>
        <p:spPr/>
        <p:txBody>
          <a:bodyPr/>
          <a:lstStyle/>
          <a:p>
            <a:r>
              <a:rPr lang="en-CA" smtClean="0"/>
              <a:t>Disqualifications</a:t>
            </a:r>
            <a:endParaRPr lang="en-CA" dirty="0"/>
          </a:p>
        </p:txBody>
      </p:sp>
    </p:spTree>
    <p:extLst>
      <p:ext uri="{BB962C8B-B14F-4D97-AF65-F5344CB8AC3E}">
        <p14:creationId xmlns:p14="http://schemas.microsoft.com/office/powerpoint/2010/main" val="618699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CA" dirty="0" smtClean="0"/>
              <a:t>Disqualifications</a:t>
            </a:r>
            <a:endParaRPr lang="en-CA" dirty="0"/>
          </a:p>
        </p:txBody>
      </p:sp>
      <p:sp>
        <p:nvSpPr>
          <p:cNvPr id="30723" name="Rectangle 3"/>
          <p:cNvSpPr>
            <a:spLocks noGrp="1" noChangeArrowheads="1"/>
          </p:cNvSpPr>
          <p:nvPr>
            <p:ph type="body" idx="1"/>
          </p:nvPr>
        </p:nvSpPr>
        <p:spPr/>
        <p:txBody>
          <a:bodyPr/>
          <a:lstStyle/>
          <a:p>
            <a:pPr>
              <a:spcBef>
                <a:spcPts val="0"/>
              </a:spcBef>
            </a:pPr>
            <a:r>
              <a:rPr lang="en-CA" dirty="0" smtClean="0"/>
              <a:t>Be prepared to explain your observation to the Referee/Starter or to a Jury of Appeal.</a:t>
            </a:r>
          </a:p>
          <a:p>
            <a:pPr>
              <a:spcBef>
                <a:spcPts val="0"/>
              </a:spcBef>
            </a:pPr>
            <a:r>
              <a:rPr lang="en-CA" dirty="0" smtClean="0"/>
              <a:t>If you make a mistake, its ok. Its part of the learning experience.</a:t>
            </a:r>
          </a:p>
          <a:p>
            <a:pPr>
              <a:spcBef>
                <a:spcPts val="0"/>
              </a:spcBef>
            </a:pPr>
            <a:r>
              <a:rPr lang="en-CA" dirty="0" smtClean="0"/>
              <a:t>Never argue about a DQ with a swimmer, coach, or parent. Refer them to the Ref.</a:t>
            </a:r>
          </a:p>
          <a:p>
            <a:pPr>
              <a:spcBef>
                <a:spcPts val="0"/>
              </a:spcBef>
            </a:pPr>
            <a:r>
              <a:rPr lang="en-CA" dirty="0" smtClean="0"/>
              <a:t>Don’t be afraid to ask the opinion of another senior official.</a:t>
            </a:r>
          </a:p>
        </p:txBody>
      </p:sp>
    </p:spTree>
    <p:extLst>
      <p:ext uri="{BB962C8B-B14F-4D97-AF65-F5344CB8AC3E}">
        <p14:creationId xmlns:p14="http://schemas.microsoft.com/office/powerpoint/2010/main" val="37419045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CA" dirty="0" smtClean="0"/>
              <a:t>All Strokes - Allowed</a:t>
            </a:r>
            <a:endParaRPr lang="en-CA" dirty="0"/>
          </a:p>
        </p:txBody>
      </p:sp>
      <p:sp>
        <p:nvSpPr>
          <p:cNvPr id="30723" name="Rectangle 3"/>
          <p:cNvSpPr>
            <a:spLocks noGrp="1" noChangeArrowheads="1"/>
          </p:cNvSpPr>
          <p:nvPr>
            <p:ph type="body" idx="1"/>
          </p:nvPr>
        </p:nvSpPr>
        <p:spPr/>
        <p:txBody>
          <a:bodyPr/>
          <a:lstStyle/>
          <a:p>
            <a:pPr>
              <a:spcBef>
                <a:spcPts val="0"/>
              </a:spcBef>
            </a:pPr>
            <a:r>
              <a:rPr lang="en-CA" dirty="0" smtClean="0"/>
              <a:t>Standing on the bottom.</a:t>
            </a:r>
          </a:p>
          <a:p>
            <a:pPr>
              <a:spcBef>
                <a:spcPts val="0"/>
              </a:spcBef>
            </a:pPr>
            <a:r>
              <a:rPr lang="en-CA" dirty="0" smtClean="0"/>
              <a:t>Resting on the float lines / side of pool.</a:t>
            </a:r>
          </a:p>
          <a:p>
            <a:pPr>
              <a:spcBef>
                <a:spcPts val="0"/>
              </a:spcBef>
            </a:pPr>
            <a:r>
              <a:rPr lang="en-CA" dirty="0" smtClean="0"/>
              <a:t>Surfacing in the wrong lane (there must be no interference and must finish in the proper lane).</a:t>
            </a:r>
          </a:p>
          <a:p>
            <a:pPr>
              <a:spcBef>
                <a:spcPts val="0"/>
              </a:spcBef>
            </a:pPr>
            <a:r>
              <a:rPr lang="en-CA" dirty="0" smtClean="0"/>
              <a:t>During the turn, from the touch until the swimmer leaves the wall is a “free zone”, (e.g.: goggles can be adjusted w/o DQ.)</a:t>
            </a:r>
          </a:p>
          <a:p>
            <a:pPr>
              <a:spcBef>
                <a:spcPts val="0"/>
              </a:spcBef>
            </a:pPr>
            <a:r>
              <a:rPr lang="en-CA" dirty="0" smtClean="0"/>
              <a:t>Disabled swimmer deviations per Referee (no advantage over other swimmers).</a:t>
            </a:r>
          </a:p>
        </p:txBody>
      </p:sp>
    </p:spTree>
    <p:extLst>
      <p:ext uri="{BB962C8B-B14F-4D97-AF65-F5344CB8AC3E}">
        <p14:creationId xmlns:p14="http://schemas.microsoft.com/office/powerpoint/2010/main" val="67988559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CA" dirty="0" smtClean="0"/>
              <a:t>All Strokes – Not Allowed</a:t>
            </a:r>
            <a:endParaRPr lang="en-CA" dirty="0"/>
          </a:p>
        </p:txBody>
      </p:sp>
      <p:sp>
        <p:nvSpPr>
          <p:cNvPr id="30723" name="Rectangle 3"/>
          <p:cNvSpPr>
            <a:spLocks noGrp="1" noChangeArrowheads="1"/>
          </p:cNvSpPr>
          <p:nvPr>
            <p:ph type="body" idx="1"/>
          </p:nvPr>
        </p:nvSpPr>
        <p:spPr/>
        <p:txBody>
          <a:bodyPr/>
          <a:lstStyle/>
          <a:p>
            <a:pPr>
              <a:spcBef>
                <a:spcPts val="0"/>
              </a:spcBef>
            </a:pPr>
            <a:r>
              <a:rPr lang="en-CA" dirty="0" smtClean="0"/>
              <a:t>Leaving the water before completing the distance (DNF, not a DQ).</a:t>
            </a:r>
          </a:p>
          <a:p>
            <a:pPr>
              <a:spcBef>
                <a:spcPts val="0"/>
              </a:spcBef>
            </a:pPr>
            <a:r>
              <a:rPr lang="en-CA" dirty="0" smtClean="0"/>
              <a:t>Walking in the desired direction along the bottom.</a:t>
            </a:r>
          </a:p>
          <a:p>
            <a:pPr>
              <a:spcBef>
                <a:spcPts val="0"/>
              </a:spcBef>
            </a:pPr>
            <a:r>
              <a:rPr lang="en-CA" dirty="0" smtClean="0"/>
              <a:t>Springing from the bottom, if it impacts movement in the desired direction.</a:t>
            </a:r>
          </a:p>
          <a:p>
            <a:pPr>
              <a:spcBef>
                <a:spcPts val="0"/>
              </a:spcBef>
            </a:pPr>
            <a:r>
              <a:rPr lang="en-CA" dirty="0" smtClean="0"/>
              <a:t>Pulling in the desired direction on float lines or the side of the pool.</a:t>
            </a:r>
          </a:p>
        </p:txBody>
      </p:sp>
    </p:spTree>
    <p:extLst>
      <p:ext uri="{BB962C8B-B14F-4D97-AF65-F5344CB8AC3E}">
        <p14:creationId xmlns:p14="http://schemas.microsoft.com/office/powerpoint/2010/main" val="7674309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All Strokes – DQ Wording</a:t>
            </a:r>
            <a:endParaRPr lang="en-CA" dirty="0"/>
          </a:p>
        </p:txBody>
      </p:sp>
      <p:sp>
        <p:nvSpPr>
          <p:cNvPr id="3" name="Content Placeholder 2"/>
          <p:cNvSpPr>
            <a:spLocks noGrp="1"/>
          </p:cNvSpPr>
          <p:nvPr>
            <p:ph idx="1"/>
          </p:nvPr>
        </p:nvSpPr>
        <p:spPr/>
        <p:txBody>
          <a:bodyPr/>
          <a:lstStyle/>
          <a:p>
            <a:r>
              <a:rPr lang="en-CA" dirty="0" smtClean="0"/>
              <a:t>The following is the preferred, but not only wording for DQ’s (write more rather than less):</a:t>
            </a:r>
          </a:p>
          <a:p>
            <a:pPr lvl="1"/>
            <a:r>
              <a:rPr lang="en-CA" dirty="0" smtClean="0"/>
              <a:t>“Walking on bottom toward finish”</a:t>
            </a:r>
          </a:p>
          <a:p>
            <a:pPr lvl="1"/>
            <a:r>
              <a:rPr lang="en-CA" dirty="0" smtClean="0"/>
              <a:t>“Pulling on the lane rope in the direction of the finish”</a:t>
            </a:r>
          </a:p>
          <a:p>
            <a:pPr lvl="1"/>
            <a:r>
              <a:rPr lang="en-CA" dirty="0" smtClean="0"/>
              <a:t>“Springing from the bottom toward the finish”</a:t>
            </a:r>
            <a:endParaRPr lang="en-CA" dirty="0"/>
          </a:p>
        </p:txBody>
      </p:sp>
    </p:spTree>
    <p:extLst>
      <p:ext uri="{BB962C8B-B14F-4D97-AF65-F5344CB8AC3E}">
        <p14:creationId xmlns:p14="http://schemas.microsoft.com/office/powerpoint/2010/main" val="133095904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CA" dirty="0" smtClean="0"/>
              <a:t>Resources for Officials</a:t>
            </a:r>
            <a:endParaRPr lang="en-CA"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Resources for Officials</a:t>
            </a:r>
            <a:endParaRPr lang="en-CA" dirty="0"/>
          </a:p>
        </p:txBody>
      </p:sp>
      <p:sp>
        <p:nvSpPr>
          <p:cNvPr id="3" name="Content Placeholder 2"/>
          <p:cNvSpPr>
            <a:spLocks noGrp="1"/>
          </p:cNvSpPr>
          <p:nvPr>
            <p:ph idx="1"/>
          </p:nvPr>
        </p:nvSpPr>
        <p:spPr>
          <a:xfrm>
            <a:off x="457200" y="1481328"/>
            <a:ext cx="8229600" cy="4877908"/>
          </a:xfrm>
        </p:spPr>
        <p:txBody>
          <a:bodyPr>
            <a:normAutofit/>
          </a:bodyPr>
          <a:lstStyle/>
          <a:p>
            <a:r>
              <a:rPr lang="en-CA" dirty="0" smtClean="0"/>
              <a:t>BCSSA Rule Book – no charge</a:t>
            </a:r>
          </a:p>
          <a:p>
            <a:r>
              <a:rPr lang="en-CA" dirty="0" smtClean="0"/>
              <a:t>BCSSA Name Badge – no charge</a:t>
            </a:r>
          </a:p>
          <a:p>
            <a:r>
              <a:rPr lang="en-CA" dirty="0" smtClean="0"/>
              <a:t>Officials Pins – awarded by club and region</a:t>
            </a:r>
          </a:p>
          <a:p>
            <a:pPr lvl="1"/>
            <a:r>
              <a:rPr lang="en-CA" dirty="0" smtClean="0"/>
              <a:t>request from WRASA</a:t>
            </a:r>
          </a:p>
          <a:p>
            <a:pPr lvl="1"/>
            <a:r>
              <a:rPr lang="en-CA" dirty="0" smtClean="0"/>
              <a:t>email Director of Officials</a:t>
            </a:r>
            <a:endParaRPr lang="en-CA" dirty="0" smtClean="0">
              <a:hlinkClick r:id="rId2"/>
            </a:endParaRPr>
          </a:p>
          <a:p>
            <a:pPr lvl="1"/>
            <a:r>
              <a:rPr lang="en-CA" dirty="0" smtClean="0">
                <a:hlinkClick r:id="rId2"/>
              </a:rPr>
              <a:t>Officials@WRASA.ca</a:t>
            </a:r>
            <a:r>
              <a:rPr lang="en-CA" dirty="0" smtClean="0"/>
              <a:t> </a:t>
            </a:r>
          </a:p>
          <a:p>
            <a:endParaRPr lang="en-CA" dirty="0" smtClean="0"/>
          </a:p>
          <a:p>
            <a:r>
              <a:rPr lang="en-CA" dirty="0" smtClean="0"/>
              <a:t>WRASA Officials Shirt - $29</a:t>
            </a:r>
          </a:p>
          <a:p>
            <a:pPr lvl="1"/>
            <a:r>
              <a:rPr lang="en-CA" dirty="0" smtClean="0"/>
              <a:t>request from WRASA</a:t>
            </a:r>
          </a:p>
          <a:p>
            <a:pPr lvl="1"/>
            <a:r>
              <a:rPr lang="en-CA" dirty="0" smtClean="0"/>
              <a:t>email Treasurer</a:t>
            </a:r>
          </a:p>
          <a:p>
            <a:pPr lvl="1"/>
            <a:r>
              <a:rPr lang="en-CA" dirty="0" smtClean="0">
                <a:hlinkClick r:id="rId3"/>
              </a:rPr>
              <a:t>Treasurer@WRASA.ca</a:t>
            </a:r>
            <a:r>
              <a:rPr lang="en-CA" dirty="0" smtClean="0"/>
              <a:t> </a:t>
            </a:r>
            <a:endParaRPr lang="en-CA" dirty="0"/>
          </a:p>
        </p:txBody>
      </p:sp>
    </p:spTree>
    <p:extLst>
      <p:ext uri="{BB962C8B-B14F-4D97-AF65-F5344CB8AC3E}">
        <p14:creationId xmlns:p14="http://schemas.microsoft.com/office/powerpoint/2010/main" val="189155923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Resources for Officials</a:t>
            </a:r>
            <a:endParaRPr lang="en-CA" dirty="0"/>
          </a:p>
        </p:txBody>
      </p:sp>
      <p:sp>
        <p:nvSpPr>
          <p:cNvPr id="3" name="Content Placeholder 2"/>
          <p:cNvSpPr>
            <a:spLocks noGrp="1"/>
          </p:cNvSpPr>
          <p:nvPr>
            <p:ph idx="1"/>
          </p:nvPr>
        </p:nvSpPr>
        <p:spPr/>
        <p:txBody>
          <a:bodyPr/>
          <a:lstStyle/>
          <a:p>
            <a:r>
              <a:rPr lang="en-CA" dirty="0" smtClean="0"/>
              <a:t>WRASA Officials Page</a:t>
            </a:r>
          </a:p>
          <a:p>
            <a:pPr lvl="1"/>
            <a:r>
              <a:rPr lang="en-CA" dirty="0" smtClean="0"/>
              <a:t>check </a:t>
            </a:r>
            <a:r>
              <a:rPr lang="en-CA" dirty="0" smtClean="0">
                <a:hlinkClick r:id="rId2"/>
              </a:rPr>
              <a:t>www.WRASA.ca/officials</a:t>
            </a:r>
            <a:r>
              <a:rPr lang="en-CA" dirty="0" smtClean="0"/>
              <a:t> </a:t>
            </a:r>
            <a:endParaRPr lang="en-CA" dirty="0" smtClean="0"/>
          </a:p>
          <a:p>
            <a:endParaRPr lang="en-CA" dirty="0" smtClean="0"/>
          </a:p>
          <a:p>
            <a:r>
              <a:rPr lang="en-CA" dirty="0" smtClean="0"/>
              <a:t>Officials’ Meetings at Meets</a:t>
            </a:r>
            <a:endParaRPr lang="en-CA" dirty="0" smtClean="0"/>
          </a:p>
          <a:p>
            <a:pPr lvl="1"/>
            <a:r>
              <a:rPr lang="en-CA" dirty="0" smtClean="0"/>
              <a:t>start between 6:00 and 7:15 Sat and Sun mornings</a:t>
            </a:r>
            <a:endParaRPr lang="en-CA" dirty="0"/>
          </a:p>
          <a:p>
            <a:pPr lvl="1"/>
            <a:endParaRPr lang="en-CA" dirty="0" smtClean="0"/>
          </a:p>
          <a:p>
            <a:r>
              <a:rPr lang="en-CA" dirty="0" smtClean="0"/>
              <a:t>Shift Sign up for Officials</a:t>
            </a:r>
          </a:p>
          <a:p>
            <a:pPr lvl="1"/>
            <a:r>
              <a:rPr lang="en-CA" dirty="0" smtClean="0"/>
              <a:t>online sign up through Google doc</a:t>
            </a:r>
          </a:p>
          <a:p>
            <a:pPr lvl="1"/>
            <a:r>
              <a:rPr lang="en-CA" dirty="0" smtClean="0"/>
              <a:t>usually emailed a week before the meet</a:t>
            </a:r>
          </a:p>
          <a:p>
            <a:pPr lvl="1"/>
            <a:r>
              <a:rPr lang="en-CA" dirty="0" smtClean="0"/>
              <a:t>check </a:t>
            </a:r>
            <a:r>
              <a:rPr lang="en-CA" dirty="0" smtClean="0">
                <a:hlinkClick r:id="rId2"/>
              </a:rPr>
              <a:t>www.WRASA.ca/officials</a:t>
            </a:r>
            <a:r>
              <a:rPr lang="en-CA" dirty="0" smtClean="0"/>
              <a:t> </a:t>
            </a:r>
          </a:p>
        </p:txBody>
      </p:sp>
    </p:spTree>
    <p:extLst>
      <p:ext uri="{BB962C8B-B14F-4D97-AF65-F5344CB8AC3E}">
        <p14:creationId xmlns:p14="http://schemas.microsoft.com/office/powerpoint/2010/main" val="104234286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Resources for Officials</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BCSSA Officials Page</a:t>
            </a:r>
          </a:p>
          <a:p>
            <a:pPr lvl="1"/>
            <a:r>
              <a:rPr lang="en-CA" dirty="0" smtClean="0"/>
              <a:t>check </a:t>
            </a:r>
            <a:r>
              <a:rPr lang="en-CA" dirty="0" smtClean="0">
                <a:hlinkClick r:id="rId2"/>
              </a:rPr>
              <a:t>www.BCSummerSwimming.com/officials</a:t>
            </a:r>
            <a:r>
              <a:rPr lang="en-CA" dirty="0" smtClean="0"/>
              <a:t> </a:t>
            </a:r>
            <a:endParaRPr lang="en-CA" dirty="0" smtClean="0"/>
          </a:p>
          <a:p>
            <a:endParaRPr lang="en-CA" dirty="0" smtClean="0"/>
          </a:p>
          <a:p>
            <a:r>
              <a:rPr lang="en-CA" dirty="0" smtClean="0"/>
              <a:t>Fraser South Regional Director of Officials </a:t>
            </a:r>
            <a:endParaRPr lang="en-CA" dirty="0" smtClean="0"/>
          </a:p>
          <a:p>
            <a:pPr lvl="1"/>
            <a:r>
              <a:rPr lang="en-CA" dirty="0" smtClean="0"/>
              <a:t>Zoe </a:t>
            </a:r>
            <a:r>
              <a:rPr lang="en-CA" dirty="0" err="1" smtClean="0"/>
              <a:t>Stronge</a:t>
            </a:r>
            <a:r>
              <a:rPr lang="en-CA" dirty="0" smtClean="0"/>
              <a:t>, Richmond </a:t>
            </a:r>
            <a:r>
              <a:rPr lang="en-CA" dirty="0" err="1" smtClean="0"/>
              <a:t>Kigoos</a:t>
            </a:r>
            <a:endParaRPr lang="en-CA" dirty="0"/>
          </a:p>
          <a:p>
            <a:pPr lvl="1"/>
            <a:endParaRPr lang="en-CA" dirty="0" smtClean="0"/>
          </a:p>
          <a:p>
            <a:r>
              <a:rPr lang="en-CA" dirty="0" smtClean="0"/>
              <a:t>More videos</a:t>
            </a:r>
          </a:p>
          <a:p>
            <a:pPr lvl="1"/>
            <a:r>
              <a:rPr lang="en-CA" dirty="0" smtClean="0"/>
              <a:t>Robert Kane Videos</a:t>
            </a:r>
          </a:p>
          <a:p>
            <a:pPr lvl="1"/>
            <a:r>
              <a:rPr lang="en-CA" dirty="0">
                <a:hlinkClick r:id="rId3"/>
              </a:rPr>
              <a:t>https://</a:t>
            </a:r>
            <a:r>
              <a:rPr lang="en-CA" dirty="0" smtClean="0">
                <a:hlinkClick r:id="rId3"/>
              </a:rPr>
              <a:t>www.youtube.com/playlist?list=PLqeVqsXqy39hW9UhrsA3nCm3r55bLLcxk</a:t>
            </a:r>
            <a:endParaRPr lang="en-CA" dirty="0" smtClean="0"/>
          </a:p>
          <a:p>
            <a:pPr lvl="1"/>
            <a:r>
              <a:rPr lang="en-CA" dirty="0" smtClean="0"/>
              <a:t>USA Swimming Videos </a:t>
            </a:r>
          </a:p>
          <a:p>
            <a:pPr lvl="1"/>
            <a:r>
              <a:rPr lang="en-CA" dirty="0">
                <a:hlinkClick r:id="rId4"/>
              </a:rPr>
              <a:t>https://</a:t>
            </a:r>
            <a:r>
              <a:rPr lang="en-CA" dirty="0" smtClean="0">
                <a:hlinkClick r:id="rId4"/>
              </a:rPr>
              <a:t>www.youtube.com/playlist?list=PLJUznzZd1j8Urx4pxOW9gYFCzrWMb0jgx</a:t>
            </a:r>
            <a:r>
              <a:rPr lang="en-CA" dirty="0" smtClean="0"/>
              <a:t> </a:t>
            </a:r>
            <a:endParaRPr lang="en-CA" dirty="0" smtClean="0"/>
          </a:p>
        </p:txBody>
      </p:sp>
    </p:spTree>
    <p:extLst>
      <p:ext uri="{BB962C8B-B14F-4D97-AF65-F5344CB8AC3E}">
        <p14:creationId xmlns:p14="http://schemas.microsoft.com/office/powerpoint/2010/main" val="1276191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6065</TotalTime>
  <Words>3714</Words>
  <Application>Microsoft Macintosh PowerPoint</Application>
  <PresentationFormat>On-screen Show (4:3)</PresentationFormat>
  <Paragraphs>603</Paragraphs>
  <Slides>99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99</vt:i4>
      </vt:variant>
    </vt:vector>
  </HeadingPairs>
  <TitlesOfParts>
    <vt:vector size="107" baseType="lpstr">
      <vt:lpstr>Lucida Sans Unicode</vt:lpstr>
      <vt:lpstr>Times New Roman</vt:lpstr>
      <vt:lpstr>Verdana</vt:lpstr>
      <vt:lpstr>Wingdings</vt:lpstr>
      <vt:lpstr>Wingdings 2</vt:lpstr>
      <vt:lpstr>Wingdings 3</vt:lpstr>
      <vt:lpstr>Arial</vt:lpstr>
      <vt:lpstr>Concourse</vt:lpstr>
      <vt:lpstr>Stroke &amp; Turn Level 1</vt:lpstr>
      <vt:lpstr>Welcome &amp; thanks for attending!</vt:lpstr>
      <vt:lpstr>WRASA Officials</vt:lpstr>
      <vt:lpstr>PowerPoint Presentation</vt:lpstr>
      <vt:lpstr>Your first step in Officiating</vt:lpstr>
      <vt:lpstr>Video: Officiating Intro</vt:lpstr>
      <vt:lpstr>BCSSA Officials Program</vt:lpstr>
      <vt:lpstr>BCSSA Officials Levels</vt:lpstr>
      <vt:lpstr>In this presentation</vt:lpstr>
      <vt:lpstr>The Pool Deck</vt:lpstr>
      <vt:lpstr>The Pool Deck</vt:lpstr>
      <vt:lpstr>Meet the Officials</vt:lpstr>
      <vt:lpstr>Meet the Officials</vt:lpstr>
      <vt:lpstr>Meet the Officials</vt:lpstr>
      <vt:lpstr>Meet the Officials</vt:lpstr>
      <vt:lpstr>Meet the Officials</vt:lpstr>
      <vt:lpstr>Meet the Officials</vt:lpstr>
      <vt:lpstr>Meet the Officials</vt:lpstr>
      <vt:lpstr>Meet the Officials</vt:lpstr>
      <vt:lpstr>Meet the Officials</vt:lpstr>
      <vt:lpstr>Meet the Officials</vt:lpstr>
      <vt:lpstr>Meet the Officials</vt:lpstr>
      <vt:lpstr>Meet the Officials</vt:lpstr>
      <vt:lpstr>Meet the Officials</vt:lpstr>
      <vt:lpstr>Meet the Officials</vt:lpstr>
      <vt:lpstr>Other Meet Day Volunteers</vt:lpstr>
      <vt:lpstr>Your Presence on Deck</vt:lpstr>
      <vt:lpstr>What to bring on deck</vt:lpstr>
      <vt:lpstr>Expectations of Officials</vt:lpstr>
      <vt:lpstr>Your Conduct on Deck</vt:lpstr>
      <vt:lpstr>Philosophy of Officiating</vt:lpstr>
      <vt:lpstr>Display Absolute Fairness</vt:lpstr>
      <vt:lpstr>Be Fully Engaged</vt:lpstr>
      <vt:lpstr>Always be Professional</vt:lpstr>
      <vt:lpstr>Insiders Tips</vt:lpstr>
      <vt:lpstr>BCSSA Harassment Policy</vt:lpstr>
      <vt:lpstr>BCSSA Harassment Policy</vt:lpstr>
      <vt:lpstr> Level 1 Official</vt:lpstr>
      <vt:lpstr>Level 1 Overview</vt:lpstr>
      <vt:lpstr>Lane Timer</vt:lpstr>
      <vt:lpstr>Lane Recorder</vt:lpstr>
      <vt:lpstr>Marshal</vt:lpstr>
      <vt:lpstr>Marshal</vt:lpstr>
      <vt:lpstr>Safety Marshal</vt:lpstr>
      <vt:lpstr>Safety Marshal (cont.)</vt:lpstr>
      <vt:lpstr> Stroke &amp; Turn Judge</vt:lpstr>
      <vt:lpstr>Jurisdiction – Stroke Judge</vt:lpstr>
      <vt:lpstr>Jurisdiction – Turn Judge</vt:lpstr>
      <vt:lpstr>Stroke and Turn Judges</vt:lpstr>
      <vt:lpstr>The Strokes</vt:lpstr>
      <vt:lpstr>Front Crawl - Freestyle</vt:lpstr>
      <vt:lpstr>Freestyle</vt:lpstr>
      <vt:lpstr>Video: Freestyle Stroke</vt:lpstr>
      <vt:lpstr>Freestyle Turn</vt:lpstr>
      <vt:lpstr>Freestyle Turn</vt:lpstr>
      <vt:lpstr>Video: Officiating Freestyle</vt:lpstr>
      <vt:lpstr>Freestyle – DQ Wording</vt:lpstr>
      <vt:lpstr>Backstroke </vt:lpstr>
      <vt:lpstr>Backstroke</vt:lpstr>
      <vt:lpstr>Backstroke</vt:lpstr>
      <vt:lpstr>Video Backstroke Stroke</vt:lpstr>
      <vt:lpstr>Backstroke Turn</vt:lpstr>
      <vt:lpstr>Backstroke Turn</vt:lpstr>
      <vt:lpstr>Video: officiating backstroke</vt:lpstr>
      <vt:lpstr>Backstroke – DQ Wording</vt:lpstr>
      <vt:lpstr>Butterfly</vt:lpstr>
      <vt:lpstr>Video: Butterfly stroke</vt:lpstr>
      <vt:lpstr>Butterfly - Turn</vt:lpstr>
      <vt:lpstr>Video: Officiating Butterfly</vt:lpstr>
      <vt:lpstr>Butterfly – DQ Wording</vt:lpstr>
      <vt:lpstr>Breaststroke</vt:lpstr>
      <vt:lpstr>Video: Breaststroke Stroke</vt:lpstr>
      <vt:lpstr>Breaststroke Turn</vt:lpstr>
      <vt:lpstr>Breaststroke Start (and Turn)</vt:lpstr>
      <vt:lpstr>Video: Officiating Breaststroke</vt:lpstr>
      <vt:lpstr>Breaststroke – DQ Wording</vt:lpstr>
      <vt:lpstr>Breaststroke – DQ Wording (cont.)</vt:lpstr>
      <vt:lpstr>Medley Races</vt:lpstr>
      <vt:lpstr>Relays</vt:lpstr>
      <vt:lpstr>Video: Officiating Relays</vt:lpstr>
      <vt:lpstr>Video: Officiating IM</vt:lpstr>
      <vt:lpstr>Video: IM and Medley Relays</vt:lpstr>
      <vt:lpstr>Relays/IM – DQ Wording</vt:lpstr>
      <vt:lpstr>Disqualifications</vt:lpstr>
      <vt:lpstr>Disqualifications</vt:lpstr>
      <vt:lpstr>Disqualifications</vt:lpstr>
      <vt:lpstr>Disqualifications</vt:lpstr>
      <vt:lpstr>PowerPoint Presentation</vt:lpstr>
      <vt:lpstr>Process for Disqualifications</vt:lpstr>
      <vt:lpstr>Process for Disqualifications</vt:lpstr>
      <vt:lpstr>Disqualifications</vt:lpstr>
      <vt:lpstr>Disqualifications</vt:lpstr>
      <vt:lpstr>All Strokes - Allowed</vt:lpstr>
      <vt:lpstr>All Strokes – Not Allowed</vt:lpstr>
      <vt:lpstr>All Strokes – DQ Wording</vt:lpstr>
      <vt:lpstr>Resources for Officials</vt:lpstr>
      <vt:lpstr>Resources for Officials</vt:lpstr>
      <vt:lpstr>Resources for Officials</vt:lpstr>
      <vt:lpstr>Resources for Officials</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BCSSA Starter &amp; Referee Clinic</dc:title>
  <dc:creator>Francis Cheung</dc:creator>
  <cp:lastModifiedBy>Bill Bishop</cp:lastModifiedBy>
  <cp:revision>150</cp:revision>
  <cp:lastPrinted>2017-05-22T18:18:27Z</cp:lastPrinted>
  <dcterms:created xsi:type="dcterms:W3CDTF">1999-05-11T04:07:22Z</dcterms:created>
  <dcterms:modified xsi:type="dcterms:W3CDTF">2017-05-22T18:19:50Z</dcterms:modified>
</cp:coreProperties>
</file>